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handoutMasterIdLst>
    <p:handoutMasterId r:id="rId15"/>
  </p:handoutMasterIdLst>
  <p:sldIdLst>
    <p:sldId id="879" r:id="rId2"/>
    <p:sldId id="807" r:id="rId3"/>
    <p:sldId id="684" r:id="rId4"/>
    <p:sldId id="881" r:id="rId5"/>
    <p:sldId id="882" r:id="rId6"/>
    <p:sldId id="679" r:id="rId7"/>
    <p:sldId id="895" r:id="rId8"/>
    <p:sldId id="894" r:id="rId9"/>
    <p:sldId id="893" r:id="rId10"/>
    <p:sldId id="722" r:id="rId11"/>
    <p:sldId id="808" r:id="rId12"/>
    <p:sldId id="733" r:id="rId13"/>
  </p:sldIdLst>
  <p:sldSz cx="9144000" cy="6858000" type="screen4x3"/>
  <p:notesSz cx="9144000" cy="6858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8631"/>
    <a:srgbClr val="9900CC"/>
    <a:srgbClr val="00FF00"/>
    <a:srgbClr val="33CC33"/>
    <a:srgbClr val="110603"/>
    <a:srgbClr val="FEC22C"/>
    <a:srgbClr val="FFFF00"/>
    <a:srgbClr val="006C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38" autoAdjust="0"/>
    <p:restoredTop sz="99633" autoAdjust="0"/>
  </p:normalViewPr>
  <p:slideViewPr>
    <p:cSldViewPr>
      <p:cViewPr>
        <p:scale>
          <a:sx n="70" d="100"/>
          <a:sy n="70" d="100"/>
        </p:scale>
        <p:origin x="-2814" y="-13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231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44352"/>
    </p:cViewPr>
  </p:sorterViewPr>
  <p:notesViewPr>
    <p:cSldViewPr>
      <p:cViewPr varScale="1">
        <p:scale>
          <a:sx n="47" d="100"/>
          <a:sy n="47" d="100"/>
        </p:scale>
        <p:origin x="-1373" y="-101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5114748-BEB9-49BF-9837-9330A0EC4A50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F22C0E58-4E61-42A7-A8C5-D17D91F0E262}">
      <dgm:prSet phldrT="[文字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zh-TW" altLang="en-US" sz="2000" b="1" dirty="0" smtClean="0">
              <a:solidFill>
                <a:srgbClr val="110603"/>
              </a:solidFill>
            </a:rPr>
            <a:t>民</a:t>
          </a:r>
          <a:r>
            <a:rPr lang="en-US" altLang="zh-TW" sz="2000" b="1" dirty="0" smtClean="0">
              <a:solidFill>
                <a:srgbClr val="110603"/>
              </a:solidFill>
            </a:rPr>
            <a:t>100</a:t>
          </a:r>
          <a:r>
            <a:rPr lang="zh-TW" altLang="en-US" sz="2000" b="1" dirty="0" smtClean="0">
              <a:solidFill>
                <a:srgbClr val="110603"/>
              </a:solidFill>
            </a:rPr>
            <a:t>年</a:t>
          </a:r>
          <a:r>
            <a:rPr lang="en-US" altLang="zh-TW" sz="2000" b="1" dirty="0" smtClean="0">
              <a:solidFill>
                <a:srgbClr val="110603"/>
              </a:solidFill>
            </a:rPr>
            <a:t>1</a:t>
          </a:r>
          <a:r>
            <a:rPr lang="zh-TW" altLang="en-US" sz="2000" b="1" dirty="0" smtClean="0">
              <a:solidFill>
                <a:srgbClr val="110603"/>
              </a:solidFill>
            </a:rPr>
            <a:t>月</a:t>
          </a:r>
          <a:endParaRPr lang="zh-TW" altLang="en-US" sz="2000" b="1" dirty="0">
            <a:solidFill>
              <a:srgbClr val="110603"/>
            </a:solidFill>
          </a:endParaRPr>
        </a:p>
      </dgm:t>
    </dgm:pt>
    <dgm:pt modelId="{72C83655-A11C-4C5C-9641-3EF526EFEC95}" type="parTrans" cxnId="{DD2BC385-C4C5-42A3-B873-3926A842ADED}">
      <dgm:prSet/>
      <dgm:spPr/>
      <dgm:t>
        <a:bodyPr/>
        <a:lstStyle/>
        <a:p>
          <a:endParaRPr lang="zh-TW" altLang="en-US"/>
        </a:p>
      </dgm:t>
    </dgm:pt>
    <dgm:pt modelId="{178D90FF-1652-4131-915F-B675A0552E1A}" type="sibTrans" cxnId="{DD2BC385-C4C5-42A3-B873-3926A842ADED}">
      <dgm:prSet/>
      <dgm:spPr/>
      <dgm:t>
        <a:bodyPr/>
        <a:lstStyle/>
        <a:p>
          <a:endParaRPr lang="zh-TW" altLang="en-US"/>
        </a:p>
      </dgm:t>
    </dgm:pt>
    <dgm:pt modelId="{ACC26646-786C-4E15-92E2-45CF2CD924BF}">
      <dgm:prSet phldrT="[文字]"/>
      <dgm:spPr/>
      <dgm:t>
        <a:bodyPr/>
        <a:lstStyle/>
        <a:p>
          <a:r>
            <a:rPr lang="en-US" altLang="zh-TW" dirty="0" smtClean="0"/>
            <a:t>《</a:t>
          </a:r>
          <a:r>
            <a:rPr lang="zh-TW" altLang="en-US" dirty="0" smtClean="0"/>
            <a:t>國民教育法</a:t>
          </a:r>
          <a:r>
            <a:rPr lang="en-US" altLang="zh-TW" dirty="0" smtClean="0"/>
            <a:t>》</a:t>
          </a:r>
          <a:r>
            <a:rPr lang="zh-TW" altLang="en-US" dirty="0" smtClean="0"/>
            <a:t>第十條修訂，明定專任專業輔導人員與專任輔導教師</a:t>
          </a:r>
          <a:r>
            <a:rPr lang="zh-TW" altLang="en-US" smtClean="0"/>
            <a:t>的聘任。</a:t>
          </a:r>
          <a:endParaRPr lang="zh-TW" altLang="en-US" dirty="0"/>
        </a:p>
      </dgm:t>
    </dgm:pt>
    <dgm:pt modelId="{4C61513B-E37F-483B-87D2-9DBB3ADEC816}" type="parTrans" cxnId="{1478463E-0F79-4C7D-B86E-D7769E90BC31}">
      <dgm:prSet/>
      <dgm:spPr/>
      <dgm:t>
        <a:bodyPr/>
        <a:lstStyle/>
        <a:p>
          <a:endParaRPr lang="zh-TW" altLang="en-US"/>
        </a:p>
      </dgm:t>
    </dgm:pt>
    <dgm:pt modelId="{534E2C47-4045-45A1-B381-A0DF9448CD79}" type="sibTrans" cxnId="{1478463E-0F79-4C7D-B86E-D7769E90BC31}">
      <dgm:prSet/>
      <dgm:spPr/>
      <dgm:t>
        <a:bodyPr/>
        <a:lstStyle/>
        <a:p>
          <a:endParaRPr lang="zh-TW" altLang="en-US"/>
        </a:p>
      </dgm:t>
    </dgm:pt>
    <dgm:pt modelId="{F2F4E6D1-A68E-4335-8B87-102D3FA2BCFC}">
      <dgm:prSet phldrT="[文字]" custT="1"/>
      <dgm:spPr>
        <a:solidFill>
          <a:schemeClr val="bg2">
            <a:lumMod val="50000"/>
          </a:schemeClr>
        </a:solidFill>
      </dgm:spPr>
      <dgm:t>
        <a:bodyPr/>
        <a:lstStyle/>
        <a:p>
          <a:r>
            <a:rPr lang="zh-TW" altLang="en-US" sz="2000" b="1" dirty="0" smtClean="0">
              <a:solidFill>
                <a:srgbClr val="110603"/>
              </a:solidFill>
            </a:rPr>
            <a:t>民</a:t>
          </a:r>
          <a:r>
            <a:rPr lang="en-US" altLang="zh-TW" sz="2000" b="1" dirty="0" smtClean="0">
              <a:solidFill>
                <a:srgbClr val="110603"/>
              </a:solidFill>
            </a:rPr>
            <a:t>100</a:t>
          </a:r>
          <a:r>
            <a:rPr lang="zh-TW" altLang="en-US" sz="2000" b="1" dirty="0" smtClean="0">
              <a:solidFill>
                <a:srgbClr val="110603"/>
              </a:solidFill>
            </a:rPr>
            <a:t>年</a:t>
          </a:r>
          <a:r>
            <a:rPr lang="en-US" altLang="zh-TW" sz="2000" b="1" dirty="0" smtClean="0">
              <a:solidFill>
                <a:srgbClr val="110603"/>
              </a:solidFill>
            </a:rPr>
            <a:t>8</a:t>
          </a:r>
          <a:r>
            <a:rPr lang="zh-TW" altLang="en-US" sz="2000" b="1" dirty="0" smtClean="0">
              <a:solidFill>
                <a:srgbClr val="110603"/>
              </a:solidFill>
            </a:rPr>
            <a:t>月起</a:t>
          </a:r>
          <a:endParaRPr lang="zh-TW" altLang="en-US" sz="2000" b="1" dirty="0">
            <a:solidFill>
              <a:srgbClr val="110603"/>
            </a:solidFill>
          </a:endParaRPr>
        </a:p>
      </dgm:t>
    </dgm:pt>
    <dgm:pt modelId="{24376803-EF88-4019-BD2F-83AC05CE58A1}" type="parTrans" cxnId="{45EFE325-EDA3-4ED8-82EA-4471AD22C138}">
      <dgm:prSet/>
      <dgm:spPr/>
      <dgm:t>
        <a:bodyPr/>
        <a:lstStyle/>
        <a:p>
          <a:endParaRPr lang="zh-TW" altLang="en-US"/>
        </a:p>
      </dgm:t>
    </dgm:pt>
    <dgm:pt modelId="{77CB1D0C-4050-4934-9723-09A73439ED31}" type="sibTrans" cxnId="{45EFE325-EDA3-4ED8-82EA-4471AD22C138}">
      <dgm:prSet/>
      <dgm:spPr/>
      <dgm:t>
        <a:bodyPr/>
        <a:lstStyle/>
        <a:p>
          <a:endParaRPr lang="zh-TW" altLang="en-US"/>
        </a:p>
      </dgm:t>
    </dgm:pt>
    <dgm:pt modelId="{D65F1DAD-69BF-401A-B1C9-60C335475C0B}">
      <dgm:prSet phldrT="[文字]"/>
      <dgm:spPr/>
      <dgm:t>
        <a:bodyPr/>
        <a:lstStyle/>
        <a:p>
          <a:r>
            <a:rPr lang="zh-TW" altLang="en-US" dirty="0" smtClean="0"/>
            <a:t>每縣市均設置「學生輔導諮商中心」，並聘任</a:t>
          </a:r>
          <a:r>
            <a:rPr lang="en-US" altLang="zh-TW" dirty="0" smtClean="0"/>
            <a:t>579</a:t>
          </a:r>
          <a:r>
            <a:rPr lang="zh-TW" altLang="en-US" dirty="0" smtClean="0"/>
            <a:t>名專任專業輔導人員（心理師、社工師）。</a:t>
          </a:r>
          <a:endParaRPr lang="zh-TW" altLang="en-US" dirty="0"/>
        </a:p>
      </dgm:t>
    </dgm:pt>
    <dgm:pt modelId="{A813DBC9-215C-400C-BC04-7DE487DCCDBB}" type="parTrans" cxnId="{1104EAC2-395B-4F4E-84C9-701DE439C38A}">
      <dgm:prSet/>
      <dgm:spPr/>
      <dgm:t>
        <a:bodyPr/>
        <a:lstStyle/>
        <a:p>
          <a:endParaRPr lang="zh-TW" altLang="en-US"/>
        </a:p>
      </dgm:t>
    </dgm:pt>
    <dgm:pt modelId="{FE97C6C8-CBB2-4119-8A02-2BC75B4B8E09}" type="sibTrans" cxnId="{1104EAC2-395B-4F4E-84C9-701DE439C38A}">
      <dgm:prSet/>
      <dgm:spPr/>
      <dgm:t>
        <a:bodyPr/>
        <a:lstStyle/>
        <a:p>
          <a:endParaRPr lang="zh-TW" altLang="en-US"/>
        </a:p>
      </dgm:t>
    </dgm:pt>
    <dgm:pt modelId="{C9A01A52-D0DB-43EE-A967-BBA4B1FC0B7C}">
      <dgm:prSet phldrT="[文字]" custT="1"/>
      <dgm:spPr>
        <a:solidFill>
          <a:schemeClr val="bg2">
            <a:lumMod val="25000"/>
          </a:schemeClr>
        </a:solidFill>
      </dgm:spPr>
      <dgm:t>
        <a:bodyPr/>
        <a:lstStyle/>
        <a:p>
          <a:r>
            <a:rPr lang="zh-TW" altLang="en-US" sz="2000" b="1" dirty="0" smtClean="0">
              <a:solidFill>
                <a:schemeClr val="bg1"/>
              </a:solidFill>
            </a:rPr>
            <a:t>民</a:t>
          </a:r>
          <a:r>
            <a:rPr lang="en-US" altLang="zh-TW" sz="2000" b="1" dirty="0" smtClean="0">
              <a:solidFill>
                <a:schemeClr val="bg1"/>
              </a:solidFill>
            </a:rPr>
            <a:t>101</a:t>
          </a:r>
          <a:r>
            <a:rPr lang="zh-TW" altLang="en-US" sz="2000" b="1" dirty="0" smtClean="0">
              <a:solidFill>
                <a:schemeClr val="bg1"/>
              </a:solidFill>
            </a:rPr>
            <a:t>年</a:t>
          </a:r>
          <a:r>
            <a:rPr lang="en-US" altLang="zh-TW" sz="2000" b="1" dirty="0" smtClean="0">
              <a:solidFill>
                <a:schemeClr val="bg1"/>
              </a:solidFill>
            </a:rPr>
            <a:t>8</a:t>
          </a:r>
          <a:r>
            <a:rPr lang="zh-TW" altLang="en-US" sz="2000" b="1" dirty="0" smtClean="0">
              <a:solidFill>
                <a:schemeClr val="bg1"/>
              </a:solidFill>
            </a:rPr>
            <a:t>月起</a:t>
          </a:r>
          <a:endParaRPr lang="zh-TW" altLang="en-US" sz="2000" b="1" dirty="0">
            <a:solidFill>
              <a:schemeClr val="bg1"/>
            </a:solidFill>
          </a:endParaRPr>
        </a:p>
      </dgm:t>
    </dgm:pt>
    <dgm:pt modelId="{D0FD7CF7-FB1A-4B0F-BE5E-8AE3583D1059}" type="parTrans" cxnId="{F7CC879E-35AD-4472-8687-1640D220CF9A}">
      <dgm:prSet/>
      <dgm:spPr/>
      <dgm:t>
        <a:bodyPr/>
        <a:lstStyle/>
        <a:p>
          <a:endParaRPr lang="zh-TW" altLang="en-US"/>
        </a:p>
      </dgm:t>
    </dgm:pt>
    <dgm:pt modelId="{387DE23C-70A9-47AA-BEDD-A8B981E8F78F}" type="sibTrans" cxnId="{F7CC879E-35AD-4472-8687-1640D220CF9A}">
      <dgm:prSet/>
      <dgm:spPr/>
      <dgm:t>
        <a:bodyPr/>
        <a:lstStyle/>
        <a:p>
          <a:endParaRPr lang="zh-TW" altLang="en-US"/>
        </a:p>
      </dgm:t>
    </dgm:pt>
    <dgm:pt modelId="{BFB1B909-796F-4C4B-991D-11C84F828654}">
      <dgm:prSet phldrT="[文字]"/>
      <dgm:spPr/>
      <dgm:t>
        <a:bodyPr/>
        <a:lstStyle/>
        <a:p>
          <a:r>
            <a:rPr lang="zh-TW" altLang="en-US" dirty="0" smtClean="0"/>
            <a:t>依據學校規模，全面聘任國中小專任輔導教師，預計五年期程，完成國小</a:t>
          </a:r>
          <a:r>
            <a:rPr lang="en-US" altLang="zh-TW" dirty="0" smtClean="0"/>
            <a:t>868</a:t>
          </a:r>
          <a:r>
            <a:rPr lang="zh-TW" altLang="en-US" dirty="0" smtClean="0"/>
            <a:t>名、國中</a:t>
          </a:r>
          <a:r>
            <a:rPr lang="en-US" altLang="zh-TW" dirty="0" smtClean="0"/>
            <a:t>2,188</a:t>
          </a:r>
          <a:r>
            <a:rPr lang="zh-TW" altLang="en-US" dirty="0" smtClean="0"/>
            <a:t>名專任輔導</a:t>
          </a:r>
          <a:r>
            <a:rPr lang="zh-TW" altLang="en-US" smtClean="0"/>
            <a:t>教師設置。</a:t>
          </a:r>
          <a:endParaRPr lang="zh-TW" altLang="en-US" dirty="0"/>
        </a:p>
      </dgm:t>
    </dgm:pt>
    <dgm:pt modelId="{30A95B7A-0979-43B1-81FF-0AC00BF09DA4}" type="parTrans" cxnId="{D68584AD-52D5-4BFA-8B88-FDE22AFA7AF2}">
      <dgm:prSet/>
      <dgm:spPr/>
      <dgm:t>
        <a:bodyPr/>
        <a:lstStyle/>
        <a:p>
          <a:endParaRPr lang="zh-TW" altLang="en-US"/>
        </a:p>
      </dgm:t>
    </dgm:pt>
    <dgm:pt modelId="{38545E31-07FC-4C49-B3E8-83E73C59D691}" type="sibTrans" cxnId="{D68584AD-52D5-4BFA-8B88-FDE22AFA7AF2}">
      <dgm:prSet/>
      <dgm:spPr/>
      <dgm:t>
        <a:bodyPr/>
        <a:lstStyle/>
        <a:p>
          <a:endParaRPr lang="zh-TW" altLang="en-US"/>
        </a:p>
      </dgm:t>
    </dgm:pt>
    <dgm:pt modelId="{F77F94E1-63E2-4E69-8163-D789DB8B3622}">
      <dgm:prSet custT="1"/>
      <dgm:spPr>
        <a:solidFill>
          <a:schemeClr val="tx2">
            <a:lumMod val="50000"/>
          </a:schemeClr>
        </a:solidFill>
      </dgm:spPr>
      <dgm:t>
        <a:bodyPr/>
        <a:lstStyle/>
        <a:p>
          <a:r>
            <a:rPr lang="zh-TW" altLang="en-US" sz="2000" b="1" dirty="0" smtClean="0">
              <a:solidFill>
                <a:schemeClr val="bg1"/>
              </a:solidFill>
            </a:rPr>
            <a:t>民</a:t>
          </a:r>
          <a:r>
            <a:rPr lang="en-US" altLang="zh-TW" sz="2000" b="1" dirty="0" smtClean="0">
              <a:solidFill>
                <a:schemeClr val="bg1"/>
              </a:solidFill>
            </a:rPr>
            <a:t>101</a:t>
          </a:r>
          <a:r>
            <a:rPr lang="zh-TW" altLang="en-US" sz="2000" b="1" dirty="0" smtClean="0">
              <a:solidFill>
                <a:schemeClr val="bg1"/>
              </a:solidFill>
            </a:rPr>
            <a:t>年</a:t>
          </a:r>
          <a:r>
            <a:rPr lang="en-US" altLang="zh-TW" sz="2000" b="1" dirty="0" smtClean="0">
              <a:solidFill>
                <a:schemeClr val="bg1"/>
              </a:solidFill>
            </a:rPr>
            <a:t>4-10</a:t>
          </a:r>
          <a:r>
            <a:rPr lang="zh-TW" altLang="en-US" sz="2000" b="1" dirty="0" smtClean="0">
              <a:solidFill>
                <a:schemeClr val="bg1"/>
              </a:solidFill>
            </a:rPr>
            <a:t>月</a:t>
          </a:r>
          <a:endParaRPr lang="zh-TW" altLang="en-US" sz="2000" b="1" dirty="0">
            <a:solidFill>
              <a:schemeClr val="bg1"/>
            </a:solidFill>
          </a:endParaRPr>
        </a:p>
      </dgm:t>
    </dgm:pt>
    <dgm:pt modelId="{7211C275-986A-4D90-8219-4E16B89B7B44}" type="parTrans" cxnId="{7F8CD5A7-F9EE-40B3-873E-3FB3DBC109D1}">
      <dgm:prSet/>
      <dgm:spPr/>
      <dgm:t>
        <a:bodyPr/>
        <a:lstStyle/>
        <a:p>
          <a:endParaRPr lang="zh-TW" altLang="en-US"/>
        </a:p>
      </dgm:t>
    </dgm:pt>
    <dgm:pt modelId="{5ECA2094-4AC1-4D57-934A-68C59D63C20F}" type="sibTrans" cxnId="{7F8CD5A7-F9EE-40B3-873E-3FB3DBC109D1}">
      <dgm:prSet/>
      <dgm:spPr/>
      <dgm:t>
        <a:bodyPr/>
        <a:lstStyle/>
        <a:p>
          <a:endParaRPr lang="zh-TW" altLang="en-US"/>
        </a:p>
      </dgm:t>
    </dgm:pt>
    <dgm:pt modelId="{61E0B328-0388-4C70-B727-781A05D26A61}">
      <dgm:prSet/>
      <dgm:spPr/>
      <dgm:t>
        <a:bodyPr/>
        <a:lstStyle/>
        <a:p>
          <a:r>
            <a:rPr lang="zh-TW" altLang="en-US" dirty="0" smtClean="0"/>
            <a:t>教育部委託編製「國民中學輔導工作參考手冊」及「國民小學輔導工作參考手冊」。</a:t>
          </a:r>
          <a:endParaRPr lang="zh-TW" altLang="en-US" dirty="0"/>
        </a:p>
      </dgm:t>
    </dgm:pt>
    <dgm:pt modelId="{ECD083C8-2AA1-472E-BFD1-6DA7A135AFDF}" type="parTrans" cxnId="{4B4A28B0-FC4A-4ED4-95EE-9912160B2AA5}">
      <dgm:prSet/>
      <dgm:spPr/>
      <dgm:t>
        <a:bodyPr/>
        <a:lstStyle/>
        <a:p>
          <a:endParaRPr lang="zh-TW" altLang="en-US"/>
        </a:p>
      </dgm:t>
    </dgm:pt>
    <dgm:pt modelId="{0B006198-CA9A-403B-85DC-D24595CBBA10}" type="sibTrans" cxnId="{4B4A28B0-FC4A-4ED4-95EE-9912160B2AA5}">
      <dgm:prSet/>
      <dgm:spPr/>
      <dgm:t>
        <a:bodyPr/>
        <a:lstStyle/>
        <a:p>
          <a:endParaRPr lang="zh-TW" altLang="en-US"/>
        </a:p>
      </dgm:t>
    </dgm:pt>
    <dgm:pt modelId="{EDCEA1CA-8ED6-434B-844D-621255BD9D71}" type="pres">
      <dgm:prSet presAssocID="{B5114748-BEB9-49BF-9837-9330A0EC4A5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AB4044C9-FC9E-4A3B-AB92-FB8C7D244C21}" type="pres">
      <dgm:prSet presAssocID="{F22C0E58-4E61-42A7-A8C5-D17D91F0E262}" presName="composite" presStyleCnt="0"/>
      <dgm:spPr/>
    </dgm:pt>
    <dgm:pt modelId="{F11B706B-8A26-4B89-B596-7C23F894BEB1}" type="pres">
      <dgm:prSet presAssocID="{F22C0E58-4E61-42A7-A8C5-D17D91F0E262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043B142-DAC8-4F8D-A057-A68984A1E23A}" type="pres">
      <dgm:prSet presAssocID="{F22C0E58-4E61-42A7-A8C5-D17D91F0E262}" presName="descendantText" presStyleLbl="alignAcc1" presStyleIdx="0" presStyleCnt="4" custLinFactNeighborX="404" custLinFactNeighborY="-67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FB4BE2D-AD0D-4A16-9B2C-F62F59B4EE9C}" type="pres">
      <dgm:prSet presAssocID="{178D90FF-1652-4131-915F-B675A0552E1A}" presName="sp" presStyleCnt="0"/>
      <dgm:spPr/>
    </dgm:pt>
    <dgm:pt modelId="{9C88C156-38F6-4B86-9928-1328A1620700}" type="pres">
      <dgm:prSet presAssocID="{F2F4E6D1-A68E-4335-8B87-102D3FA2BCFC}" presName="composite" presStyleCnt="0"/>
      <dgm:spPr/>
    </dgm:pt>
    <dgm:pt modelId="{172F68B5-5D43-4C2E-BC89-425E4D1315DF}" type="pres">
      <dgm:prSet presAssocID="{F2F4E6D1-A68E-4335-8B87-102D3FA2BCFC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7A3B32E-B7EA-435E-9611-F58CFE0807C1}" type="pres">
      <dgm:prSet presAssocID="{F2F4E6D1-A68E-4335-8B87-102D3FA2BCFC}" presName="descendantText" presStyleLbl="alignAcc1" presStyleIdx="1" presStyleCnt="4" custLinFactNeighborX="442" custLinFactNeighborY="70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1AA9F4D-EE45-4261-AACA-5801901ECA98}" type="pres">
      <dgm:prSet presAssocID="{77CB1D0C-4050-4934-9723-09A73439ED31}" presName="sp" presStyleCnt="0"/>
      <dgm:spPr/>
    </dgm:pt>
    <dgm:pt modelId="{1D5421CA-E408-4F34-8C61-ADB888207785}" type="pres">
      <dgm:prSet presAssocID="{C9A01A52-D0DB-43EE-A967-BBA4B1FC0B7C}" presName="composite" presStyleCnt="0"/>
      <dgm:spPr/>
    </dgm:pt>
    <dgm:pt modelId="{917B293E-04DC-4252-8EDA-7C3D33F1CC86}" type="pres">
      <dgm:prSet presAssocID="{C9A01A52-D0DB-43EE-A967-BBA4B1FC0B7C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2C3EA42-A30F-4776-99B0-4DEBD129F9A3}" type="pres">
      <dgm:prSet presAssocID="{C9A01A52-D0DB-43EE-A967-BBA4B1FC0B7C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32467E7-4858-4692-8DBE-1828A1B593C7}" type="pres">
      <dgm:prSet presAssocID="{387DE23C-70A9-47AA-BEDD-A8B981E8F78F}" presName="sp" presStyleCnt="0"/>
      <dgm:spPr/>
    </dgm:pt>
    <dgm:pt modelId="{5F097372-79EE-42E2-9787-30878E524602}" type="pres">
      <dgm:prSet presAssocID="{F77F94E1-63E2-4E69-8163-D789DB8B3622}" presName="composite" presStyleCnt="0"/>
      <dgm:spPr/>
    </dgm:pt>
    <dgm:pt modelId="{263B4080-84FE-4ED4-AC3B-352A6AD28EAD}" type="pres">
      <dgm:prSet presAssocID="{F77F94E1-63E2-4E69-8163-D789DB8B3622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0C28EE4-B216-4EFC-9053-696DE9126C17}" type="pres">
      <dgm:prSet presAssocID="{F77F94E1-63E2-4E69-8163-D789DB8B3622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96BC8B28-0C17-4B2B-9F72-63306108067D}" type="presOf" srcId="{C9A01A52-D0DB-43EE-A967-BBA4B1FC0B7C}" destId="{917B293E-04DC-4252-8EDA-7C3D33F1CC86}" srcOrd="0" destOrd="0" presId="urn:microsoft.com/office/officeart/2005/8/layout/chevron2"/>
    <dgm:cxn modelId="{689E1FDF-8763-48BA-8474-9CBB6044A3DA}" type="presOf" srcId="{F77F94E1-63E2-4E69-8163-D789DB8B3622}" destId="{263B4080-84FE-4ED4-AC3B-352A6AD28EAD}" srcOrd="0" destOrd="0" presId="urn:microsoft.com/office/officeart/2005/8/layout/chevron2"/>
    <dgm:cxn modelId="{C0E3EB47-042C-4936-AC0C-46EC7412FC91}" type="presOf" srcId="{B5114748-BEB9-49BF-9837-9330A0EC4A50}" destId="{EDCEA1CA-8ED6-434B-844D-621255BD9D71}" srcOrd="0" destOrd="0" presId="urn:microsoft.com/office/officeart/2005/8/layout/chevron2"/>
    <dgm:cxn modelId="{4B4A28B0-FC4A-4ED4-95EE-9912160B2AA5}" srcId="{F77F94E1-63E2-4E69-8163-D789DB8B3622}" destId="{61E0B328-0388-4C70-B727-781A05D26A61}" srcOrd="0" destOrd="0" parTransId="{ECD083C8-2AA1-472E-BFD1-6DA7A135AFDF}" sibTransId="{0B006198-CA9A-403B-85DC-D24595CBBA10}"/>
    <dgm:cxn modelId="{D8D5AAEC-FB80-4872-9DB5-5008BD3D2FA7}" type="presOf" srcId="{F2F4E6D1-A68E-4335-8B87-102D3FA2BCFC}" destId="{172F68B5-5D43-4C2E-BC89-425E4D1315DF}" srcOrd="0" destOrd="0" presId="urn:microsoft.com/office/officeart/2005/8/layout/chevron2"/>
    <dgm:cxn modelId="{7F8CD5A7-F9EE-40B3-873E-3FB3DBC109D1}" srcId="{B5114748-BEB9-49BF-9837-9330A0EC4A50}" destId="{F77F94E1-63E2-4E69-8163-D789DB8B3622}" srcOrd="3" destOrd="0" parTransId="{7211C275-986A-4D90-8219-4E16B89B7B44}" sibTransId="{5ECA2094-4AC1-4D57-934A-68C59D63C20F}"/>
    <dgm:cxn modelId="{275454F7-6ADD-4AC7-B5C2-F3CCD8140222}" type="presOf" srcId="{F22C0E58-4E61-42A7-A8C5-D17D91F0E262}" destId="{F11B706B-8A26-4B89-B596-7C23F894BEB1}" srcOrd="0" destOrd="0" presId="urn:microsoft.com/office/officeart/2005/8/layout/chevron2"/>
    <dgm:cxn modelId="{F7CC879E-35AD-4472-8687-1640D220CF9A}" srcId="{B5114748-BEB9-49BF-9837-9330A0EC4A50}" destId="{C9A01A52-D0DB-43EE-A967-BBA4B1FC0B7C}" srcOrd="2" destOrd="0" parTransId="{D0FD7CF7-FB1A-4B0F-BE5E-8AE3583D1059}" sibTransId="{387DE23C-70A9-47AA-BEDD-A8B981E8F78F}"/>
    <dgm:cxn modelId="{D68584AD-52D5-4BFA-8B88-FDE22AFA7AF2}" srcId="{C9A01A52-D0DB-43EE-A967-BBA4B1FC0B7C}" destId="{BFB1B909-796F-4C4B-991D-11C84F828654}" srcOrd="0" destOrd="0" parTransId="{30A95B7A-0979-43B1-81FF-0AC00BF09DA4}" sibTransId="{38545E31-07FC-4C49-B3E8-83E73C59D691}"/>
    <dgm:cxn modelId="{1478463E-0F79-4C7D-B86E-D7769E90BC31}" srcId="{F22C0E58-4E61-42A7-A8C5-D17D91F0E262}" destId="{ACC26646-786C-4E15-92E2-45CF2CD924BF}" srcOrd="0" destOrd="0" parTransId="{4C61513B-E37F-483B-87D2-9DBB3ADEC816}" sibTransId="{534E2C47-4045-45A1-B381-A0DF9448CD79}"/>
    <dgm:cxn modelId="{B6E976BB-47B6-44D7-AF8E-0F6A83BAD9DD}" type="presOf" srcId="{61E0B328-0388-4C70-B727-781A05D26A61}" destId="{50C28EE4-B216-4EFC-9053-696DE9126C17}" srcOrd="0" destOrd="0" presId="urn:microsoft.com/office/officeart/2005/8/layout/chevron2"/>
    <dgm:cxn modelId="{45EFE325-EDA3-4ED8-82EA-4471AD22C138}" srcId="{B5114748-BEB9-49BF-9837-9330A0EC4A50}" destId="{F2F4E6D1-A68E-4335-8B87-102D3FA2BCFC}" srcOrd="1" destOrd="0" parTransId="{24376803-EF88-4019-BD2F-83AC05CE58A1}" sibTransId="{77CB1D0C-4050-4934-9723-09A73439ED31}"/>
    <dgm:cxn modelId="{A974416C-2E12-47D5-908C-B86FC3E22180}" type="presOf" srcId="{BFB1B909-796F-4C4B-991D-11C84F828654}" destId="{32C3EA42-A30F-4776-99B0-4DEBD129F9A3}" srcOrd="0" destOrd="0" presId="urn:microsoft.com/office/officeart/2005/8/layout/chevron2"/>
    <dgm:cxn modelId="{32670751-E53A-4DC6-A306-8503EBA39070}" type="presOf" srcId="{ACC26646-786C-4E15-92E2-45CF2CD924BF}" destId="{6043B142-DAC8-4F8D-A057-A68984A1E23A}" srcOrd="0" destOrd="0" presId="urn:microsoft.com/office/officeart/2005/8/layout/chevron2"/>
    <dgm:cxn modelId="{1104EAC2-395B-4F4E-84C9-701DE439C38A}" srcId="{F2F4E6D1-A68E-4335-8B87-102D3FA2BCFC}" destId="{D65F1DAD-69BF-401A-B1C9-60C335475C0B}" srcOrd="0" destOrd="0" parTransId="{A813DBC9-215C-400C-BC04-7DE487DCCDBB}" sibTransId="{FE97C6C8-CBB2-4119-8A02-2BC75B4B8E09}"/>
    <dgm:cxn modelId="{F32C0A95-636F-434C-A24E-8ADFDC4977A3}" type="presOf" srcId="{D65F1DAD-69BF-401A-B1C9-60C335475C0B}" destId="{97A3B32E-B7EA-435E-9611-F58CFE0807C1}" srcOrd="0" destOrd="0" presId="urn:microsoft.com/office/officeart/2005/8/layout/chevron2"/>
    <dgm:cxn modelId="{DD2BC385-C4C5-42A3-B873-3926A842ADED}" srcId="{B5114748-BEB9-49BF-9837-9330A0EC4A50}" destId="{F22C0E58-4E61-42A7-A8C5-D17D91F0E262}" srcOrd="0" destOrd="0" parTransId="{72C83655-A11C-4C5C-9641-3EF526EFEC95}" sibTransId="{178D90FF-1652-4131-915F-B675A0552E1A}"/>
    <dgm:cxn modelId="{B9C9427C-DF39-48B0-A731-16918A96C8EB}" type="presParOf" srcId="{EDCEA1CA-8ED6-434B-844D-621255BD9D71}" destId="{AB4044C9-FC9E-4A3B-AB92-FB8C7D244C21}" srcOrd="0" destOrd="0" presId="urn:microsoft.com/office/officeart/2005/8/layout/chevron2"/>
    <dgm:cxn modelId="{66B481D3-3ED0-4E93-9D37-8485CEAB2EC7}" type="presParOf" srcId="{AB4044C9-FC9E-4A3B-AB92-FB8C7D244C21}" destId="{F11B706B-8A26-4B89-B596-7C23F894BEB1}" srcOrd="0" destOrd="0" presId="urn:microsoft.com/office/officeart/2005/8/layout/chevron2"/>
    <dgm:cxn modelId="{A2C89CC8-C091-4D28-B4E9-B3F0ED555265}" type="presParOf" srcId="{AB4044C9-FC9E-4A3B-AB92-FB8C7D244C21}" destId="{6043B142-DAC8-4F8D-A057-A68984A1E23A}" srcOrd="1" destOrd="0" presId="urn:microsoft.com/office/officeart/2005/8/layout/chevron2"/>
    <dgm:cxn modelId="{490F5B10-968A-4BFD-89FB-D896621D304A}" type="presParOf" srcId="{EDCEA1CA-8ED6-434B-844D-621255BD9D71}" destId="{DFB4BE2D-AD0D-4A16-9B2C-F62F59B4EE9C}" srcOrd="1" destOrd="0" presId="urn:microsoft.com/office/officeart/2005/8/layout/chevron2"/>
    <dgm:cxn modelId="{323B4B9F-6371-4D21-9253-54857B6C1A99}" type="presParOf" srcId="{EDCEA1CA-8ED6-434B-844D-621255BD9D71}" destId="{9C88C156-38F6-4B86-9928-1328A1620700}" srcOrd="2" destOrd="0" presId="urn:microsoft.com/office/officeart/2005/8/layout/chevron2"/>
    <dgm:cxn modelId="{5EFCC90F-0EA1-4A5D-BCE8-C4C492C2AD26}" type="presParOf" srcId="{9C88C156-38F6-4B86-9928-1328A1620700}" destId="{172F68B5-5D43-4C2E-BC89-425E4D1315DF}" srcOrd="0" destOrd="0" presId="urn:microsoft.com/office/officeart/2005/8/layout/chevron2"/>
    <dgm:cxn modelId="{1AA04C31-261C-46F8-AF9C-6278FF0B932D}" type="presParOf" srcId="{9C88C156-38F6-4B86-9928-1328A1620700}" destId="{97A3B32E-B7EA-435E-9611-F58CFE0807C1}" srcOrd="1" destOrd="0" presId="urn:microsoft.com/office/officeart/2005/8/layout/chevron2"/>
    <dgm:cxn modelId="{AEF3CB05-0B96-4154-A5AE-32F47BDCEE5C}" type="presParOf" srcId="{EDCEA1CA-8ED6-434B-844D-621255BD9D71}" destId="{81AA9F4D-EE45-4261-AACA-5801901ECA98}" srcOrd="3" destOrd="0" presId="urn:microsoft.com/office/officeart/2005/8/layout/chevron2"/>
    <dgm:cxn modelId="{53647EC3-CCCC-4A69-8085-7B0498D391FA}" type="presParOf" srcId="{EDCEA1CA-8ED6-434B-844D-621255BD9D71}" destId="{1D5421CA-E408-4F34-8C61-ADB888207785}" srcOrd="4" destOrd="0" presId="urn:microsoft.com/office/officeart/2005/8/layout/chevron2"/>
    <dgm:cxn modelId="{87BC7012-26A9-4A24-89EF-AFC1A3FAEF3A}" type="presParOf" srcId="{1D5421CA-E408-4F34-8C61-ADB888207785}" destId="{917B293E-04DC-4252-8EDA-7C3D33F1CC86}" srcOrd="0" destOrd="0" presId="urn:microsoft.com/office/officeart/2005/8/layout/chevron2"/>
    <dgm:cxn modelId="{1F8842DC-9668-4129-A1A9-2C058CD71EB7}" type="presParOf" srcId="{1D5421CA-E408-4F34-8C61-ADB888207785}" destId="{32C3EA42-A30F-4776-99B0-4DEBD129F9A3}" srcOrd="1" destOrd="0" presId="urn:microsoft.com/office/officeart/2005/8/layout/chevron2"/>
    <dgm:cxn modelId="{8CF875EC-F429-4F8F-A8DF-8DBC71590EEC}" type="presParOf" srcId="{EDCEA1CA-8ED6-434B-844D-621255BD9D71}" destId="{132467E7-4858-4692-8DBE-1828A1B593C7}" srcOrd="5" destOrd="0" presId="urn:microsoft.com/office/officeart/2005/8/layout/chevron2"/>
    <dgm:cxn modelId="{6DA92D40-9B7E-4450-AC7E-690ED55E9CBF}" type="presParOf" srcId="{EDCEA1CA-8ED6-434B-844D-621255BD9D71}" destId="{5F097372-79EE-42E2-9787-30878E524602}" srcOrd="6" destOrd="0" presId="urn:microsoft.com/office/officeart/2005/8/layout/chevron2"/>
    <dgm:cxn modelId="{B0EACDAF-03C3-42B8-B21D-1A56A6D04130}" type="presParOf" srcId="{5F097372-79EE-42E2-9787-30878E524602}" destId="{263B4080-84FE-4ED4-AC3B-352A6AD28EAD}" srcOrd="0" destOrd="0" presId="urn:microsoft.com/office/officeart/2005/8/layout/chevron2"/>
    <dgm:cxn modelId="{4F7EFBB7-08CB-45E2-97F8-0BE7523CBD4C}" type="presParOf" srcId="{5F097372-79EE-42E2-9787-30878E524602}" destId="{50C28EE4-B216-4EFC-9053-696DE9126C1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1C0EE06-8CA8-403E-AB8D-724A03C6BD0F}" type="doc">
      <dgm:prSet loTypeId="urn:microsoft.com/office/officeart/2005/8/layout/vList5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TW" altLang="en-US"/>
        </a:p>
      </dgm:t>
    </dgm:pt>
    <dgm:pt modelId="{F07476D9-DEBF-4DC8-B62F-A36D34466248}">
      <dgm:prSet phldrT="[文字]"/>
      <dgm:spPr/>
      <dgm:t>
        <a:bodyPr/>
        <a:lstStyle/>
        <a:p>
          <a:r>
            <a:rPr lang="zh-TW" altLang="en-US" dirty="0" smtClean="0"/>
            <a:t>原則</a:t>
          </a:r>
          <a:endParaRPr lang="zh-TW" altLang="en-US" dirty="0"/>
        </a:p>
      </dgm:t>
    </dgm:pt>
    <dgm:pt modelId="{0FA03E77-87C4-4327-821D-65BAFCA3DB46}" type="parTrans" cxnId="{0DBCFD19-C7D7-490F-9D82-B4EEC5582603}">
      <dgm:prSet/>
      <dgm:spPr/>
      <dgm:t>
        <a:bodyPr/>
        <a:lstStyle/>
        <a:p>
          <a:endParaRPr lang="zh-TW" altLang="en-US"/>
        </a:p>
      </dgm:t>
    </dgm:pt>
    <dgm:pt modelId="{8F179C8A-0613-4FB2-A517-58E5BB1AE02A}" type="sibTrans" cxnId="{0DBCFD19-C7D7-490F-9D82-B4EEC5582603}">
      <dgm:prSet/>
      <dgm:spPr/>
      <dgm:t>
        <a:bodyPr/>
        <a:lstStyle/>
        <a:p>
          <a:endParaRPr lang="zh-TW" altLang="en-US"/>
        </a:p>
      </dgm:t>
    </dgm:pt>
    <dgm:pt modelId="{39C25D8C-6DBF-4274-BAC6-324A9B71D56D}">
      <dgm:prSet phldrT="[文字]" custT="1"/>
      <dgm:spPr>
        <a:solidFill>
          <a:schemeClr val="bg2">
            <a:alpha val="90000"/>
          </a:schemeClr>
        </a:solidFill>
      </dgm:spPr>
      <dgm:t>
        <a:bodyPr/>
        <a:lstStyle/>
        <a:p>
          <a:pPr marL="0" lvl="1" indent="0" algn="l" defTabSz="889000" eaLnBrk="1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zh-TW" altLang="en-US" sz="2400" dirty="0" smtClean="0"/>
            <a:t>以教育部規劃之學校輔導三級制為依據。</a:t>
          </a:r>
          <a:endParaRPr lang="zh-TW" altLang="en-US" sz="2000" dirty="0"/>
        </a:p>
      </dgm:t>
    </dgm:pt>
    <dgm:pt modelId="{C846C205-B976-4EC5-8CE9-61B3F4659DAB}" type="parTrans" cxnId="{50B0FE96-3CE9-4D5A-831F-3E0191540E3E}">
      <dgm:prSet/>
      <dgm:spPr/>
      <dgm:t>
        <a:bodyPr/>
        <a:lstStyle/>
        <a:p>
          <a:endParaRPr lang="zh-TW" altLang="en-US"/>
        </a:p>
      </dgm:t>
    </dgm:pt>
    <dgm:pt modelId="{868F9FB5-FCD4-45A5-95D5-9F2FC97C25B0}" type="sibTrans" cxnId="{50B0FE96-3CE9-4D5A-831F-3E0191540E3E}">
      <dgm:prSet/>
      <dgm:spPr/>
      <dgm:t>
        <a:bodyPr/>
        <a:lstStyle/>
        <a:p>
          <a:endParaRPr lang="zh-TW" altLang="en-US"/>
        </a:p>
      </dgm:t>
    </dgm:pt>
    <dgm:pt modelId="{6230B530-B51B-4CB1-8A6E-6CD6EFC7460D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dirty="0" smtClean="0"/>
            <a:t>重視校園生態系統合作和整體學校觀點。</a:t>
          </a:r>
        </a:p>
      </dgm:t>
    </dgm:pt>
    <dgm:pt modelId="{58ED67A5-6868-4D72-BBC1-CD9C929D34CC}" type="parTrans" cxnId="{37C2D8CF-4DE2-46E7-A87B-1E74316C08F2}">
      <dgm:prSet/>
      <dgm:spPr/>
      <dgm:t>
        <a:bodyPr/>
        <a:lstStyle/>
        <a:p>
          <a:endParaRPr lang="zh-TW" altLang="en-US"/>
        </a:p>
      </dgm:t>
    </dgm:pt>
    <dgm:pt modelId="{84F041FF-DD99-438B-BAE1-0EF82C3C3CD6}" type="sibTrans" cxnId="{37C2D8CF-4DE2-46E7-A87B-1E74316C08F2}">
      <dgm:prSet/>
      <dgm:spPr/>
      <dgm:t>
        <a:bodyPr/>
        <a:lstStyle/>
        <a:p>
          <a:endParaRPr lang="zh-TW" altLang="en-US"/>
        </a:p>
      </dgm:t>
    </dgm:pt>
    <dgm:pt modelId="{7B20871C-3456-4F6D-9CB6-8D3B1FE993BD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dirty="0" smtClean="0"/>
            <a:t>考量城鄉區域、學校文化與規模等差異狀況。</a:t>
          </a:r>
        </a:p>
      </dgm:t>
    </dgm:pt>
    <dgm:pt modelId="{0B0936E5-D434-4137-BB54-143C67046A63}" type="parTrans" cxnId="{BC21BD23-C828-4B1D-B18D-0F53FDC2CCF3}">
      <dgm:prSet/>
      <dgm:spPr/>
      <dgm:t>
        <a:bodyPr/>
        <a:lstStyle/>
        <a:p>
          <a:endParaRPr lang="zh-TW" altLang="en-US"/>
        </a:p>
      </dgm:t>
    </dgm:pt>
    <dgm:pt modelId="{17E26635-E3C9-48DB-B25C-DE5E0EEEE237}" type="sibTrans" cxnId="{BC21BD23-C828-4B1D-B18D-0F53FDC2CCF3}">
      <dgm:prSet/>
      <dgm:spPr/>
      <dgm:t>
        <a:bodyPr/>
        <a:lstStyle/>
        <a:p>
          <a:endParaRPr lang="zh-TW" altLang="en-US"/>
        </a:p>
      </dgm:t>
    </dgm:pt>
    <dgm:pt modelId="{6CD928A5-72CE-4917-BDC8-E22974CE39E6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pPr marL="0" marR="0" lvl="1" indent="0" algn="l" defTabSz="7200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u="none" dirty="0" smtClean="0"/>
            <a:t>規劃學校三級輔導體制重要人力的角色定位、執掌與輔導工作流程。</a:t>
          </a:r>
        </a:p>
      </dgm:t>
    </dgm:pt>
    <dgm:pt modelId="{B7412176-FA5D-4792-9184-60994401D465}" type="parTrans" cxnId="{FC396826-E7DB-4A1C-BC54-8216FCDD8E16}">
      <dgm:prSet/>
      <dgm:spPr/>
      <dgm:t>
        <a:bodyPr/>
        <a:lstStyle/>
        <a:p>
          <a:endParaRPr lang="zh-TW" altLang="en-US"/>
        </a:p>
      </dgm:t>
    </dgm:pt>
    <dgm:pt modelId="{585657BA-52BA-47D3-8795-ED636B7E0EB6}" type="sibTrans" cxnId="{FC396826-E7DB-4A1C-BC54-8216FCDD8E16}">
      <dgm:prSet/>
      <dgm:spPr/>
      <dgm:t>
        <a:bodyPr/>
        <a:lstStyle/>
        <a:p>
          <a:endParaRPr lang="zh-TW" altLang="en-US"/>
        </a:p>
      </dgm:t>
    </dgm:pt>
    <dgm:pt modelId="{182C7B47-F66D-406B-8247-8A150DE4C1B1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dirty="0" smtClean="0"/>
            <a:t>以適性輔導、霸凌、危機處理等議題為例，說明學校三級輔導體制的作法。</a:t>
          </a:r>
        </a:p>
      </dgm:t>
    </dgm:pt>
    <dgm:pt modelId="{03287EE6-4E30-4F32-8E43-4365C4E52E16}" type="parTrans" cxnId="{593F7C46-2A52-446A-A9ED-B8635D294251}">
      <dgm:prSet/>
      <dgm:spPr/>
      <dgm:t>
        <a:bodyPr/>
        <a:lstStyle/>
        <a:p>
          <a:endParaRPr lang="zh-TW" altLang="en-US"/>
        </a:p>
      </dgm:t>
    </dgm:pt>
    <dgm:pt modelId="{C13859E0-2F93-42BE-A87C-AB45AC7E36C5}" type="sibTrans" cxnId="{593F7C46-2A52-446A-A9ED-B8635D294251}">
      <dgm:prSet/>
      <dgm:spPr/>
      <dgm:t>
        <a:bodyPr/>
        <a:lstStyle/>
        <a:p>
          <a:endParaRPr lang="zh-TW" altLang="en-US"/>
        </a:p>
      </dgm:t>
    </dgm:pt>
    <dgm:pt modelId="{E447A822-6EF3-4141-94D2-702A5D5BC9F0}">
      <dgm:prSet custT="1"/>
      <dgm:spPr>
        <a:solidFill>
          <a:schemeClr val="bg2">
            <a:alpha val="90000"/>
          </a:schemeClr>
        </a:solidFill>
      </dgm:spPr>
      <dgm:t>
        <a:bodyPr/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dirty="0" smtClean="0"/>
            <a:t>以電子檔方式公告於教育部網站，以利下載。</a:t>
          </a:r>
        </a:p>
      </dgm:t>
    </dgm:pt>
    <dgm:pt modelId="{57AEF2A2-60F7-4941-894B-557C6076F42D}" type="parTrans" cxnId="{FDE8DE20-62F7-4998-8312-3468930B5727}">
      <dgm:prSet/>
      <dgm:spPr/>
      <dgm:t>
        <a:bodyPr/>
        <a:lstStyle/>
        <a:p>
          <a:endParaRPr lang="zh-TW" altLang="en-US"/>
        </a:p>
      </dgm:t>
    </dgm:pt>
    <dgm:pt modelId="{0ADBA1C3-1666-4945-95C1-D5C478DAAD4C}" type="sibTrans" cxnId="{FDE8DE20-62F7-4998-8312-3468930B5727}">
      <dgm:prSet/>
      <dgm:spPr/>
      <dgm:t>
        <a:bodyPr/>
        <a:lstStyle/>
        <a:p>
          <a:endParaRPr lang="zh-TW" altLang="en-US"/>
        </a:p>
      </dgm:t>
    </dgm:pt>
    <dgm:pt modelId="{8036A178-761F-4423-9E1C-66DDC3ED571D}" type="pres">
      <dgm:prSet presAssocID="{31C0EE06-8CA8-403E-AB8D-724A03C6BD0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8AF57C4-216A-4615-B1AF-506D656D315E}" type="pres">
      <dgm:prSet presAssocID="{F07476D9-DEBF-4DC8-B62F-A36D34466248}" presName="linNode" presStyleCnt="0"/>
      <dgm:spPr/>
      <dgm:t>
        <a:bodyPr/>
        <a:lstStyle/>
        <a:p>
          <a:endParaRPr lang="zh-TW" altLang="en-US"/>
        </a:p>
      </dgm:t>
    </dgm:pt>
    <dgm:pt modelId="{EF1C38B9-5E96-40EC-B070-5689944BE5DE}" type="pres">
      <dgm:prSet presAssocID="{F07476D9-DEBF-4DC8-B62F-A36D34466248}" presName="parentText" presStyleLbl="node1" presStyleIdx="0" presStyleCnt="1" custScaleX="95204" custScaleY="83832" custLinFactNeighborX="-21" custLinFactNeighborY="-808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867289E-190C-40BF-80F3-6C9A69F32C94}" type="pres">
      <dgm:prSet presAssocID="{F07476D9-DEBF-4DC8-B62F-A36D34466248}" presName="descendantText" presStyleLbl="alignAccFollowNode1" presStyleIdx="0" presStyleCnt="1" custScaleX="242506" custScaleY="103597" custLinFactNeighborX="14600" custLinFactNeighborY="-1113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D5108B9-97DA-4405-AB2B-B033BC5A3D98}" type="presOf" srcId="{182C7B47-F66D-406B-8247-8A150DE4C1B1}" destId="{E867289E-190C-40BF-80F3-6C9A69F32C94}" srcOrd="0" destOrd="4" presId="urn:microsoft.com/office/officeart/2005/8/layout/vList5"/>
    <dgm:cxn modelId="{27759AF2-2E74-4B3C-BEA0-D4D43CE0612B}" type="presOf" srcId="{39C25D8C-6DBF-4274-BAC6-324A9B71D56D}" destId="{E867289E-190C-40BF-80F3-6C9A69F32C94}" srcOrd="0" destOrd="0" presId="urn:microsoft.com/office/officeart/2005/8/layout/vList5"/>
    <dgm:cxn modelId="{BC21BD23-C828-4B1D-B18D-0F53FDC2CCF3}" srcId="{F07476D9-DEBF-4DC8-B62F-A36D34466248}" destId="{7B20871C-3456-4F6D-9CB6-8D3B1FE993BD}" srcOrd="2" destOrd="0" parTransId="{0B0936E5-D434-4137-BB54-143C67046A63}" sibTransId="{17E26635-E3C9-48DB-B25C-DE5E0EEEE237}"/>
    <dgm:cxn modelId="{50B0FE96-3CE9-4D5A-831F-3E0191540E3E}" srcId="{F07476D9-DEBF-4DC8-B62F-A36D34466248}" destId="{39C25D8C-6DBF-4274-BAC6-324A9B71D56D}" srcOrd="0" destOrd="0" parTransId="{C846C205-B976-4EC5-8CE9-61B3F4659DAB}" sibTransId="{868F9FB5-FCD4-45A5-95D5-9F2FC97C25B0}"/>
    <dgm:cxn modelId="{593F7C46-2A52-446A-A9ED-B8635D294251}" srcId="{F07476D9-DEBF-4DC8-B62F-A36D34466248}" destId="{182C7B47-F66D-406B-8247-8A150DE4C1B1}" srcOrd="4" destOrd="0" parTransId="{03287EE6-4E30-4F32-8E43-4365C4E52E16}" sibTransId="{C13859E0-2F93-42BE-A87C-AB45AC7E36C5}"/>
    <dgm:cxn modelId="{14D80913-FF2F-48CC-840E-C1BB1C7749AD}" type="presOf" srcId="{F07476D9-DEBF-4DC8-B62F-A36D34466248}" destId="{EF1C38B9-5E96-40EC-B070-5689944BE5DE}" srcOrd="0" destOrd="0" presId="urn:microsoft.com/office/officeart/2005/8/layout/vList5"/>
    <dgm:cxn modelId="{11933841-9D1C-4F50-AD90-D8E0F753543D}" type="presOf" srcId="{E447A822-6EF3-4141-94D2-702A5D5BC9F0}" destId="{E867289E-190C-40BF-80F3-6C9A69F32C94}" srcOrd="0" destOrd="5" presId="urn:microsoft.com/office/officeart/2005/8/layout/vList5"/>
    <dgm:cxn modelId="{FC396826-E7DB-4A1C-BC54-8216FCDD8E16}" srcId="{F07476D9-DEBF-4DC8-B62F-A36D34466248}" destId="{6CD928A5-72CE-4917-BDC8-E22974CE39E6}" srcOrd="3" destOrd="0" parTransId="{B7412176-FA5D-4792-9184-60994401D465}" sibTransId="{585657BA-52BA-47D3-8795-ED636B7E0EB6}"/>
    <dgm:cxn modelId="{FF5EB922-2A3F-44D0-A376-FFD525681072}" type="presOf" srcId="{6230B530-B51B-4CB1-8A6E-6CD6EFC7460D}" destId="{E867289E-190C-40BF-80F3-6C9A69F32C94}" srcOrd="0" destOrd="1" presId="urn:microsoft.com/office/officeart/2005/8/layout/vList5"/>
    <dgm:cxn modelId="{37C2D8CF-4DE2-46E7-A87B-1E74316C08F2}" srcId="{F07476D9-DEBF-4DC8-B62F-A36D34466248}" destId="{6230B530-B51B-4CB1-8A6E-6CD6EFC7460D}" srcOrd="1" destOrd="0" parTransId="{58ED67A5-6868-4D72-BBC1-CD9C929D34CC}" sibTransId="{84F041FF-DD99-438B-BAE1-0EF82C3C3CD6}"/>
    <dgm:cxn modelId="{B68F62A2-D124-4C95-837A-7DA4AA32DEE9}" type="presOf" srcId="{7B20871C-3456-4F6D-9CB6-8D3B1FE993BD}" destId="{E867289E-190C-40BF-80F3-6C9A69F32C94}" srcOrd="0" destOrd="2" presId="urn:microsoft.com/office/officeart/2005/8/layout/vList5"/>
    <dgm:cxn modelId="{0DBCFD19-C7D7-490F-9D82-B4EEC5582603}" srcId="{31C0EE06-8CA8-403E-AB8D-724A03C6BD0F}" destId="{F07476D9-DEBF-4DC8-B62F-A36D34466248}" srcOrd="0" destOrd="0" parTransId="{0FA03E77-87C4-4327-821D-65BAFCA3DB46}" sibTransId="{8F179C8A-0613-4FB2-A517-58E5BB1AE02A}"/>
    <dgm:cxn modelId="{FDE8DE20-62F7-4998-8312-3468930B5727}" srcId="{F07476D9-DEBF-4DC8-B62F-A36D34466248}" destId="{E447A822-6EF3-4141-94D2-702A5D5BC9F0}" srcOrd="5" destOrd="0" parTransId="{57AEF2A2-60F7-4941-894B-557C6076F42D}" sibTransId="{0ADBA1C3-1666-4945-95C1-D5C478DAAD4C}"/>
    <dgm:cxn modelId="{D9278479-28CE-4F9B-8D5D-646D03A30632}" type="presOf" srcId="{31C0EE06-8CA8-403E-AB8D-724A03C6BD0F}" destId="{8036A178-761F-4423-9E1C-66DDC3ED571D}" srcOrd="0" destOrd="0" presId="urn:microsoft.com/office/officeart/2005/8/layout/vList5"/>
    <dgm:cxn modelId="{38DA6726-EFC4-4D8B-8E38-64FDF3D35BF4}" type="presOf" srcId="{6CD928A5-72CE-4917-BDC8-E22974CE39E6}" destId="{E867289E-190C-40BF-80F3-6C9A69F32C94}" srcOrd="0" destOrd="3" presId="urn:microsoft.com/office/officeart/2005/8/layout/vList5"/>
    <dgm:cxn modelId="{8BE09EEB-B1C0-4799-AA5C-DD43CD43D520}" type="presParOf" srcId="{8036A178-761F-4423-9E1C-66DDC3ED571D}" destId="{D8AF57C4-216A-4615-B1AF-506D656D315E}" srcOrd="0" destOrd="0" presId="urn:microsoft.com/office/officeart/2005/8/layout/vList5"/>
    <dgm:cxn modelId="{DE81276B-A2B9-46BD-97DF-B3F6FC1AD3AE}" type="presParOf" srcId="{D8AF57C4-216A-4615-B1AF-506D656D315E}" destId="{EF1C38B9-5E96-40EC-B070-5689944BE5DE}" srcOrd="0" destOrd="0" presId="urn:microsoft.com/office/officeart/2005/8/layout/vList5"/>
    <dgm:cxn modelId="{7D2C80DC-BD06-4578-95A3-1CBE10CE3303}" type="presParOf" srcId="{D8AF57C4-216A-4615-B1AF-506D656D315E}" destId="{E867289E-190C-40BF-80F3-6C9A69F32C9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1C0EE06-8CA8-403E-AB8D-724A03C6BD0F}" type="doc">
      <dgm:prSet loTypeId="urn:microsoft.com/office/officeart/2005/8/layout/vList5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zh-TW" altLang="en-US"/>
        </a:p>
      </dgm:t>
    </dgm:pt>
    <dgm:pt modelId="{F07476D9-DEBF-4DC8-B62F-A36D34466248}">
      <dgm:prSet phldrT="[文字]"/>
      <dgm:spPr/>
      <dgm:t>
        <a:bodyPr/>
        <a:lstStyle/>
        <a:p>
          <a:r>
            <a:rPr lang="zh-TW" altLang="en-US" dirty="0" smtClean="0"/>
            <a:t>目的</a:t>
          </a:r>
          <a:endParaRPr lang="zh-TW" altLang="en-US" dirty="0"/>
        </a:p>
      </dgm:t>
    </dgm:pt>
    <dgm:pt modelId="{0FA03E77-87C4-4327-821D-65BAFCA3DB46}" type="parTrans" cxnId="{0DBCFD19-C7D7-490F-9D82-B4EEC5582603}">
      <dgm:prSet/>
      <dgm:spPr/>
      <dgm:t>
        <a:bodyPr/>
        <a:lstStyle/>
        <a:p>
          <a:endParaRPr lang="zh-TW" altLang="en-US"/>
        </a:p>
      </dgm:t>
    </dgm:pt>
    <dgm:pt modelId="{8F179C8A-0613-4FB2-A517-58E5BB1AE02A}" type="sibTrans" cxnId="{0DBCFD19-C7D7-490F-9D82-B4EEC5582603}">
      <dgm:prSet/>
      <dgm:spPr/>
      <dgm:t>
        <a:bodyPr/>
        <a:lstStyle/>
        <a:p>
          <a:endParaRPr lang="zh-TW" altLang="en-US"/>
        </a:p>
      </dgm:t>
    </dgm:pt>
    <dgm:pt modelId="{39C25D8C-6DBF-4274-BAC6-324A9B71D56D}">
      <dgm:prSet phldrT="[文字]" custT="1"/>
      <dgm:spPr>
        <a:solidFill>
          <a:schemeClr val="bg2">
            <a:alpha val="90000"/>
          </a:schemeClr>
        </a:solidFill>
      </dgm:spPr>
      <dgm:t>
        <a:bodyPr/>
        <a:lstStyle/>
        <a:p>
          <a:pPr marL="228600" lvl="1" indent="0" defTabSz="889000" eaLnBrk="1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zh-TW" altLang="en-US" sz="2400" dirty="0" smtClean="0"/>
            <a:t>提供各縣市學校三級輔導體制之規劃參考。</a:t>
          </a:r>
          <a:endParaRPr lang="zh-TW" altLang="en-US" sz="2400" dirty="0"/>
        </a:p>
      </dgm:t>
    </dgm:pt>
    <dgm:pt modelId="{C846C205-B976-4EC5-8CE9-61B3F4659DAB}" type="parTrans" cxnId="{50B0FE96-3CE9-4D5A-831F-3E0191540E3E}">
      <dgm:prSet/>
      <dgm:spPr/>
      <dgm:t>
        <a:bodyPr/>
        <a:lstStyle/>
        <a:p>
          <a:endParaRPr lang="zh-TW" altLang="en-US"/>
        </a:p>
      </dgm:t>
    </dgm:pt>
    <dgm:pt modelId="{868F9FB5-FCD4-45A5-95D5-9F2FC97C25B0}" type="sibTrans" cxnId="{50B0FE96-3CE9-4D5A-831F-3E0191540E3E}">
      <dgm:prSet/>
      <dgm:spPr/>
      <dgm:t>
        <a:bodyPr/>
        <a:lstStyle/>
        <a:p>
          <a:endParaRPr lang="zh-TW" altLang="en-US"/>
        </a:p>
      </dgm:t>
    </dgm:pt>
    <dgm:pt modelId="{2015DC10-F7CD-4587-8A1F-EB85758B66F7}">
      <dgm:prSet phldrT="[文字]" custT="1"/>
      <dgm:spPr>
        <a:solidFill>
          <a:schemeClr val="bg2">
            <a:alpha val="90000"/>
          </a:schemeClr>
        </a:solidFill>
      </dgm:spPr>
      <dgm:t>
        <a:bodyPr/>
        <a:lstStyle/>
        <a:p>
          <a:pPr marL="228600" marR="0" lvl="1" indent="0" defTabSz="8890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r>
            <a:rPr lang="zh-TW" altLang="en-US" sz="2400" dirty="0" smtClean="0"/>
            <a:t>協助學校規劃校本三級輔導體制，以提升輔導效能。</a:t>
          </a:r>
          <a:endParaRPr lang="zh-TW" altLang="en-US" sz="2400" dirty="0"/>
        </a:p>
      </dgm:t>
    </dgm:pt>
    <dgm:pt modelId="{A32E35FE-FB1B-42A4-A781-FF2A868E1F3D}" type="parTrans" cxnId="{63E458C1-A00E-455F-84FC-02184EFF76F4}">
      <dgm:prSet/>
      <dgm:spPr/>
      <dgm:t>
        <a:bodyPr/>
        <a:lstStyle/>
        <a:p>
          <a:endParaRPr lang="zh-TW" altLang="en-US"/>
        </a:p>
      </dgm:t>
    </dgm:pt>
    <dgm:pt modelId="{DDEA811F-6CAD-461A-9F69-2024DB260421}" type="sibTrans" cxnId="{63E458C1-A00E-455F-84FC-02184EFF76F4}">
      <dgm:prSet/>
      <dgm:spPr/>
      <dgm:t>
        <a:bodyPr/>
        <a:lstStyle/>
        <a:p>
          <a:endParaRPr lang="zh-TW" altLang="en-US"/>
        </a:p>
      </dgm:t>
    </dgm:pt>
    <dgm:pt modelId="{C4E81986-9957-4184-BB6A-852B5AB1C89A}">
      <dgm:prSet phldrT="[文字]" custT="1"/>
      <dgm:spPr>
        <a:solidFill>
          <a:schemeClr val="bg2">
            <a:alpha val="90000"/>
          </a:schemeClr>
        </a:solidFill>
      </dgm:spPr>
      <dgm:t>
        <a:bodyPr/>
        <a:lstStyle/>
        <a:p>
          <a:pPr marL="228600" marR="0" lvl="1" indent="0" defTabSz="8890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r>
            <a:rPr lang="zh-TW" altLang="en-US" sz="2400" dirty="0" smtClean="0"/>
            <a:t>提供第一線學校輔導工作者之實務運作參考。</a:t>
          </a:r>
          <a:endParaRPr lang="zh-TW" altLang="en-US" sz="2400" dirty="0"/>
        </a:p>
      </dgm:t>
    </dgm:pt>
    <dgm:pt modelId="{6BF77530-E281-4004-AAA8-EE8DC4E3695A}" type="parTrans" cxnId="{96D716F1-1196-411B-BCE3-C23B9C8018D6}">
      <dgm:prSet/>
      <dgm:spPr/>
      <dgm:t>
        <a:bodyPr/>
        <a:lstStyle/>
        <a:p>
          <a:endParaRPr lang="zh-TW" altLang="en-US"/>
        </a:p>
      </dgm:t>
    </dgm:pt>
    <dgm:pt modelId="{949C3A48-B97A-45BF-B4E3-0129C3A2DFA9}" type="sibTrans" cxnId="{96D716F1-1196-411B-BCE3-C23B9C8018D6}">
      <dgm:prSet/>
      <dgm:spPr/>
      <dgm:t>
        <a:bodyPr/>
        <a:lstStyle/>
        <a:p>
          <a:endParaRPr lang="zh-TW" altLang="en-US"/>
        </a:p>
      </dgm:t>
    </dgm:pt>
    <dgm:pt modelId="{8036A178-761F-4423-9E1C-66DDC3ED571D}" type="pres">
      <dgm:prSet presAssocID="{31C0EE06-8CA8-403E-AB8D-724A03C6BD0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D8AF57C4-216A-4615-B1AF-506D656D315E}" type="pres">
      <dgm:prSet presAssocID="{F07476D9-DEBF-4DC8-B62F-A36D34466248}" presName="linNode" presStyleCnt="0"/>
      <dgm:spPr/>
      <dgm:t>
        <a:bodyPr/>
        <a:lstStyle/>
        <a:p>
          <a:endParaRPr lang="zh-TW" altLang="en-US"/>
        </a:p>
      </dgm:t>
    </dgm:pt>
    <dgm:pt modelId="{EF1C38B9-5E96-40EC-B070-5689944BE5DE}" type="pres">
      <dgm:prSet presAssocID="{F07476D9-DEBF-4DC8-B62F-A36D34466248}" presName="parentText" presStyleLbl="node1" presStyleIdx="0" presStyleCnt="1" custScaleX="73511" custScaleY="79409" custLinFactNeighborX="-21" custLinFactNeighborY="-808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867289E-190C-40BF-80F3-6C9A69F32C94}" type="pres">
      <dgm:prSet presAssocID="{F07476D9-DEBF-4DC8-B62F-A36D34466248}" presName="descendantText" presStyleLbl="alignAccFollowNode1" presStyleIdx="0" presStyleCnt="1" custScaleX="187199" custScaleY="97331" custLinFactNeighborX="2493" custLinFactNeighborY="-1107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04C15688-1EA3-4DDC-9BA4-59E4494D964A}" type="presOf" srcId="{31C0EE06-8CA8-403E-AB8D-724A03C6BD0F}" destId="{8036A178-761F-4423-9E1C-66DDC3ED571D}" srcOrd="0" destOrd="0" presId="urn:microsoft.com/office/officeart/2005/8/layout/vList5"/>
    <dgm:cxn modelId="{50B0FE96-3CE9-4D5A-831F-3E0191540E3E}" srcId="{F07476D9-DEBF-4DC8-B62F-A36D34466248}" destId="{39C25D8C-6DBF-4274-BAC6-324A9B71D56D}" srcOrd="0" destOrd="0" parTransId="{C846C205-B976-4EC5-8CE9-61B3F4659DAB}" sibTransId="{868F9FB5-FCD4-45A5-95D5-9F2FC97C25B0}"/>
    <dgm:cxn modelId="{0DBCFD19-C7D7-490F-9D82-B4EEC5582603}" srcId="{31C0EE06-8CA8-403E-AB8D-724A03C6BD0F}" destId="{F07476D9-DEBF-4DC8-B62F-A36D34466248}" srcOrd="0" destOrd="0" parTransId="{0FA03E77-87C4-4327-821D-65BAFCA3DB46}" sibTransId="{8F179C8A-0613-4FB2-A517-58E5BB1AE02A}"/>
    <dgm:cxn modelId="{63E458C1-A00E-455F-84FC-02184EFF76F4}" srcId="{F07476D9-DEBF-4DC8-B62F-A36D34466248}" destId="{2015DC10-F7CD-4587-8A1F-EB85758B66F7}" srcOrd="1" destOrd="0" parTransId="{A32E35FE-FB1B-42A4-A781-FF2A868E1F3D}" sibTransId="{DDEA811F-6CAD-461A-9F69-2024DB260421}"/>
    <dgm:cxn modelId="{96D716F1-1196-411B-BCE3-C23B9C8018D6}" srcId="{F07476D9-DEBF-4DC8-B62F-A36D34466248}" destId="{C4E81986-9957-4184-BB6A-852B5AB1C89A}" srcOrd="2" destOrd="0" parTransId="{6BF77530-E281-4004-AAA8-EE8DC4E3695A}" sibTransId="{949C3A48-B97A-45BF-B4E3-0129C3A2DFA9}"/>
    <dgm:cxn modelId="{9EAC1824-A990-4AC3-A61C-9B4C191F47E6}" type="presOf" srcId="{F07476D9-DEBF-4DC8-B62F-A36D34466248}" destId="{EF1C38B9-5E96-40EC-B070-5689944BE5DE}" srcOrd="0" destOrd="0" presId="urn:microsoft.com/office/officeart/2005/8/layout/vList5"/>
    <dgm:cxn modelId="{11E4E23D-B1D8-445D-99BD-CBF4841DC06C}" type="presOf" srcId="{2015DC10-F7CD-4587-8A1F-EB85758B66F7}" destId="{E867289E-190C-40BF-80F3-6C9A69F32C94}" srcOrd="0" destOrd="1" presId="urn:microsoft.com/office/officeart/2005/8/layout/vList5"/>
    <dgm:cxn modelId="{08527CC3-5EC0-4B3C-A56C-B29FD3B41943}" type="presOf" srcId="{39C25D8C-6DBF-4274-BAC6-324A9B71D56D}" destId="{E867289E-190C-40BF-80F3-6C9A69F32C94}" srcOrd="0" destOrd="0" presId="urn:microsoft.com/office/officeart/2005/8/layout/vList5"/>
    <dgm:cxn modelId="{1B249FF7-A674-4D04-B776-CD21B48D7800}" type="presOf" srcId="{C4E81986-9957-4184-BB6A-852B5AB1C89A}" destId="{E867289E-190C-40BF-80F3-6C9A69F32C94}" srcOrd="0" destOrd="2" presId="urn:microsoft.com/office/officeart/2005/8/layout/vList5"/>
    <dgm:cxn modelId="{D226F9B1-1C65-4F77-A07E-B39672E6BDA0}" type="presParOf" srcId="{8036A178-761F-4423-9E1C-66DDC3ED571D}" destId="{D8AF57C4-216A-4615-B1AF-506D656D315E}" srcOrd="0" destOrd="0" presId="urn:microsoft.com/office/officeart/2005/8/layout/vList5"/>
    <dgm:cxn modelId="{84E68125-DE8F-43FB-BFEF-F0F7AD1297D4}" type="presParOf" srcId="{D8AF57C4-216A-4615-B1AF-506D656D315E}" destId="{EF1C38B9-5E96-40EC-B070-5689944BE5DE}" srcOrd="0" destOrd="0" presId="urn:microsoft.com/office/officeart/2005/8/layout/vList5"/>
    <dgm:cxn modelId="{140635B4-90E7-4C58-B341-94734A133B1A}" type="presParOf" srcId="{D8AF57C4-216A-4615-B1AF-506D656D315E}" destId="{E867289E-190C-40BF-80F3-6C9A69F32C9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19E9492-5C2D-4C85-8E25-9C3EE7161DAF}" type="doc">
      <dgm:prSet loTypeId="urn:microsoft.com/office/officeart/2005/8/layout/chevron2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zh-TW" altLang="en-US"/>
        </a:p>
      </dgm:t>
    </dgm:pt>
    <dgm:pt modelId="{74EAF1BD-AC2A-42FA-987F-F4DC8B37C052}">
      <dgm:prSet phldrT="[文字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>
            <a:spcAft>
              <a:spcPts val="0"/>
            </a:spcAft>
          </a:pPr>
          <a:r>
            <a:rPr lang="zh-TW" altLang="en-US" sz="2800" b="1" dirty="0" smtClean="0">
              <a:solidFill>
                <a:srgbClr val="C00000"/>
              </a:solidFill>
            </a:rPr>
            <a:t>參考</a:t>
          </a:r>
          <a:endParaRPr lang="en-US" altLang="zh-TW" sz="2800" b="1" dirty="0" smtClean="0">
            <a:solidFill>
              <a:srgbClr val="C00000"/>
            </a:solidFill>
          </a:endParaRPr>
        </a:p>
      </dgm:t>
    </dgm:pt>
    <dgm:pt modelId="{6A636154-899A-4378-926D-CC424B162435}" type="parTrans" cxnId="{59A3C69D-2D39-4AFB-AD19-CCCD72644F03}">
      <dgm:prSet/>
      <dgm:spPr/>
      <dgm:t>
        <a:bodyPr/>
        <a:lstStyle/>
        <a:p>
          <a:endParaRPr lang="zh-TW" altLang="en-US"/>
        </a:p>
      </dgm:t>
    </dgm:pt>
    <dgm:pt modelId="{EFACC426-0FBA-4AFD-AF78-954EEBE75ADD}" type="sibTrans" cxnId="{59A3C69D-2D39-4AFB-AD19-CCCD72644F03}">
      <dgm:prSet/>
      <dgm:spPr/>
      <dgm:t>
        <a:bodyPr/>
        <a:lstStyle/>
        <a:p>
          <a:endParaRPr lang="zh-TW" altLang="en-US"/>
        </a:p>
      </dgm:t>
    </dgm:pt>
    <dgm:pt modelId="{1550FD65-0F7E-4D6C-85BD-68CB415BEEB2}">
      <dgm:prSet phldrT="[文字]" custT="1"/>
      <dgm:spPr/>
      <dgm:t>
        <a:bodyPr/>
        <a:lstStyle/>
        <a:p>
          <a:pPr marL="228600" marR="0" indent="0" defTabSz="10668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None/>
            <a:tabLst/>
            <a:defRPr/>
          </a:pPr>
          <a:r>
            <a:rPr lang="zh-TW" altLang="en-US" sz="2400" b="1" dirty="0" smtClean="0"/>
            <a:t>教育部（</a:t>
          </a:r>
          <a:r>
            <a:rPr lang="en-US" altLang="zh-TW" sz="2400" b="1" dirty="0" smtClean="0"/>
            <a:t>2011</a:t>
          </a:r>
          <a:r>
            <a:rPr lang="zh-TW" altLang="en-US" sz="2400" b="1" dirty="0" smtClean="0"/>
            <a:t>）「國民中小學三級輔導體制之角色分工建立與強化計畫」之研究成果與相關法令</a:t>
          </a:r>
        </a:p>
      </dgm:t>
    </dgm:pt>
    <dgm:pt modelId="{56A2B0C7-2870-483E-9683-F690F1A09683}" type="parTrans" cxnId="{A39D9006-69F1-4E3C-9A41-20E3CE40EEC9}">
      <dgm:prSet/>
      <dgm:spPr/>
      <dgm:t>
        <a:bodyPr/>
        <a:lstStyle/>
        <a:p>
          <a:endParaRPr lang="zh-TW" altLang="en-US"/>
        </a:p>
      </dgm:t>
    </dgm:pt>
    <dgm:pt modelId="{F27BA808-E012-42AD-8DB5-ADF4B30D1559}" type="sibTrans" cxnId="{A39D9006-69F1-4E3C-9A41-20E3CE40EEC9}">
      <dgm:prSet/>
      <dgm:spPr/>
      <dgm:t>
        <a:bodyPr/>
        <a:lstStyle/>
        <a:p>
          <a:endParaRPr lang="zh-TW" altLang="en-US"/>
        </a:p>
      </dgm:t>
    </dgm:pt>
    <dgm:pt modelId="{0B5BF33B-B301-48AD-81DE-B0FFEC732E6B}">
      <dgm:prSet phldrT="[文字]" custT="1"/>
      <dgm:spPr>
        <a:solidFill>
          <a:srgbClr val="FFFF00"/>
        </a:solidFill>
      </dgm:spPr>
      <dgm:t>
        <a:bodyPr/>
        <a:lstStyle/>
        <a:p>
          <a:r>
            <a:rPr lang="zh-TW" altLang="en-US" sz="2800" b="1" dirty="0" smtClean="0">
              <a:solidFill>
                <a:srgbClr val="C00000"/>
              </a:solidFill>
            </a:rPr>
            <a:t>研究</a:t>
          </a:r>
          <a:endParaRPr lang="zh-TW" altLang="en-US" sz="2800" b="1" dirty="0">
            <a:solidFill>
              <a:srgbClr val="C00000"/>
            </a:solidFill>
          </a:endParaRPr>
        </a:p>
      </dgm:t>
    </dgm:pt>
    <dgm:pt modelId="{62452383-32C5-4B2E-A65E-246F48094595}" type="parTrans" cxnId="{F2324E09-3B06-45EE-B9A4-522C269B026F}">
      <dgm:prSet/>
      <dgm:spPr/>
      <dgm:t>
        <a:bodyPr/>
        <a:lstStyle/>
        <a:p>
          <a:endParaRPr lang="zh-TW" altLang="en-US"/>
        </a:p>
      </dgm:t>
    </dgm:pt>
    <dgm:pt modelId="{DDF7CA87-6D1B-4654-9088-24EF2516B140}" type="sibTrans" cxnId="{F2324E09-3B06-45EE-B9A4-522C269B026F}">
      <dgm:prSet/>
      <dgm:spPr/>
      <dgm:t>
        <a:bodyPr/>
        <a:lstStyle/>
        <a:p>
          <a:endParaRPr lang="zh-TW" altLang="en-US"/>
        </a:p>
      </dgm:t>
    </dgm:pt>
    <dgm:pt modelId="{2E7225AC-F4DA-4B72-8688-1C931390FF38}">
      <dgm:prSet phldrT="[文字]" custT="1"/>
      <dgm:spPr>
        <a:solidFill>
          <a:srgbClr val="F88631"/>
        </a:solidFill>
      </dgm:spPr>
      <dgm:t>
        <a:bodyPr/>
        <a:lstStyle/>
        <a:p>
          <a:pPr>
            <a:spcAft>
              <a:spcPts val="0"/>
            </a:spcAft>
          </a:pPr>
          <a:r>
            <a:rPr lang="zh-TW" altLang="en-US" sz="2800" b="1" dirty="0" smtClean="0">
              <a:solidFill>
                <a:srgbClr val="C00000"/>
              </a:solidFill>
            </a:rPr>
            <a:t>建構</a:t>
          </a:r>
          <a:endParaRPr lang="zh-TW" altLang="en-US" sz="2800" b="1" dirty="0">
            <a:solidFill>
              <a:srgbClr val="C00000"/>
            </a:solidFill>
          </a:endParaRPr>
        </a:p>
      </dgm:t>
    </dgm:pt>
    <dgm:pt modelId="{9F5E961D-C161-4931-BCD8-412CE081BD5D}" type="parTrans" cxnId="{135B5ED0-D8BB-433F-AC45-C8B9FFB2E526}">
      <dgm:prSet/>
      <dgm:spPr/>
      <dgm:t>
        <a:bodyPr/>
        <a:lstStyle/>
        <a:p>
          <a:endParaRPr lang="zh-TW" altLang="en-US"/>
        </a:p>
      </dgm:t>
    </dgm:pt>
    <dgm:pt modelId="{7762DB18-84DF-4D20-A751-BEE57E82E789}" type="sibTrans" cxnId="{135B5ED0-D8BB-433F-AC45-C8B9FFB2E526}">
      <dgm:prSet/>
      <dgm:spPr/>
      <dgm:t>
        <a:bodyPr/>
        <a:lstStyle/>
        <a:p>
          <a:endParaRPr lang="zh-TW" altLang="en-US"/>
        </a:p>
      </dgm:t>
    </dgm:pt>
    <dgm:pt modelId="{1F9F474B-7434-4154-B600-5A31FD44C194}">
      <dgm:prSet phldrT="[文字]" custT="1"/>
      <dgm:spPr/>
      <dgm:t>
        <a:bodyPr/>
        <a:lstStyle/>
        <a:p>
          <a:r>
            <a:rPr lang="zh-TW" altLang="en-US" sz="3200" b="1" dirty="0" smtClean="0"/>
            <a:t>建構</a:t>
          </a:r>
          <a:r>
            <a:rPr lang="en-US" altLang="zh-TW" sz="3200" b="1" cap="none" spc="0" dirty="0" smtClean="0">
              <a:ln w="12700">
                <a:solidFill>
                  <a:srgbClr val="110603"/>
                </a:solidFill>
                <a:prstDash val="solid"/>
              </a:ln>
              <a:solidFill>
                <a:srgbClr val="33CC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W</a:t>
          </a:r>
          <a:r>
            <a:rPr lang="en-US" altLang="zh-TW" sz="3200" b="1" cap="none" spc="0" dirty="0" smtClean="0">
              <a:ln w="12700">
                <a:solidFill>
                  <a:srgbClr val="110603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ISE</a:t>
          </a:r>
          <a:r>
            <a:rPr lang="en-US" altLang="zh-TW" sz="3200" b="1" cap="none" spc="0" dirty="0" smtClean="0">
              <a:ln w="12700">
                <a:solidFill>
                  <a:srgbClr val="110603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R</a:t>
          </a:r>
          <a:r>
            <a:rPr lang="zh-TW" altLang="en-US" sz="3200" b="1" dirty="0" smtClean="0"/>
            <a:t>三級學校輔導工作架構</a:t>
          </a:r>
          <a:endParaRPr lang="zh-TW" altLang="en-US" sz="3200" b="1" dirty="0"/>
        </a:p>
      </dgm:t>
    </dgm:pt>
    <dgm:pt modelId="{EC6C0488-8A8E-473F-A33A-6CED91FFD6F2}" type="parTrans" cxnId="{6725F8D7-2E40-41AC-AAA3-D66B761614B1}">
      <dgm:prSet/>
      <dgm:spPr/>
      <dgm:t>
        <a:bodyPr/>
        <a:lstStyle/>
        <a:p>
          <a:endParaRPr lang="zh-TW" altLang="en-US"/>
        </a:p>
      </dgm:t>
    </dgm:pt>
    <dgm:pt modelId="{5AE35BDE-A888-427A-BB36-EAF408778298}" type="sibTrans" cxnId="{6725F8D7-2E40-41AC-AAA3-D66B761614B1}">
      <dgm:prSet/>
      <dgm:spPr/>
      <dgm:t>
        <a:bodyPr/>
        <a:lstStyle/>
        <a:p>
          <a:endParaRPr lang="zh-TW" altLang="en-US"/>
        </a:p>
      </dgm:t>
    </dgm:pt>
    <dgm:pt modelId="{6CC10A8F-B248-4041-99B0-C437D953CB77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zh-TW" sz="2400" b="1" dirty="0" smtClean="0"/>
            <a:t>28</a:t>
          </a:r>
          <a:r>
            <a:rPr lang="zh-TW" altLang="en-US" sz="2400" b="1" dirty="0" smtClean="0"/>
            <a:t>場焦點團體與專家會議之實務與理論研討</a:t>
          </a:r>
          <a:endParaRPr lang="zh-TW" altLang="en-US" sz="2400" b="1" dirty="0"/>
        </a:p>
      </dgm:t>
    </dgm:pt>
    <dgm:pt modelId="{E89D3FB6-6C61-44EE-9B29-D01A779E7E75}" type="sibTrans" cxnId="{11A259FC-C035-4D86-9206-E83D54905A1C}">
      <dgm:prSet/>
      <dgm:spPr/>
      <dgm:t>
        <a:bodyPr/>
        <a:lstStyle/>
        <a:p>
          <a:endParaRPr lang="zh-TW" altLang="en-US"/>
        </a:p>
      </dgm:t>
    </dgm:pt>
    <dgm:pt modelId="{8581003A-3C98-4578-B753-906A269F0C90}" type="parTrans" cxnId="{11A259FC-C035-4D86-9206-E83D54905A1C}">
      <dgm:prSet/>
      <dgm:spPr/>
      <dgm:t>
        <a:bodyPr/>
        <a:lstStyle/>
        <a:p>
          <a:endParaRPr lang="zh-TW" altLang="en-US"/>
        </a:p>
      </dgm:t>
    </dgm:pt>
    <dgm:pt modelId="{8E6CE8BC-842F-410D-96A3-F80F3976805D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300" b="1" dirty="0" smtClean="0"/>
            <a:t>吸取過往成功經驗，面對現今與未來學校輔導的挑戰</a:t>
          </a:r>
          <a:endParaRPr lang="zh-TW" altLang="en-US" sz="2300" b="1" dirty="0"/>
        </a:p>
      </dgm:t>
    </dgm:pt>
    <dgm:pt modelId="{DF7826F2-7538-4813-A16B-02602FFBBDB9}" type="parTrans" cxnId="{977DD8B9-8D01-48D1-A543-EB4F8AC54B06}">
      <dgm:prSet/>
      <dgm:spPr/>
      <dgm:t>
        <a:bodyPr/>
        <a:lstStyle/>
        <a:p>
          <a:endParaRPr lang="zh-TW" altLang="en-US"/>
        </a:p>
      </dgm:t>
    </dgm:pt>
    <dgm:pt modelId="{C5AF5A4F-6545-42E4-83A0-0915A08060B7}" type="sibTrans" cxnId="{977DD8B9-8D01-48D1-A543-EB4F8AC54B06}">
      <dgm:prSet/>
      <dgm:spPr/>
      <dgm:t>
        <a:bodyPr/>
        <a:lstStyle/>
        <a:p>
          <a:endParaRPr lang="zh-TW" altLang="en-US"/>
        </a:p>
      </dgm:t>
    </dgm:pt>
    <dgm:pt modelId="{75B43B40-312E-47E4-9540-F265C5787B54}">
      <dgm:prSet phldrT="[文字]" custT="1"/>
      <dgm:spPr>
        <a:solidFill>
          <a:srgbClr val="FFC000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800" b="1" dirty="0" smtClean="0">
              <a:solidFill>
                <a:srgbClr val="C00000"/>
              </a:solidFill>
            </a:rPr>
            <a:t>彙整</a:t>
          </a:r>
          <a:endParaRPr lang="zh-TW" altLang="en-US" sz="2800" b="1" dirty="0">
            <a:solidFill>
              <a:srgbClr val="C00000"/>
            </a:solidFill>
          </a:endParaRPr>
        </a:p>
      </dgm:t>
    </dgm:pt>
    <dgm:pt modelId="{588110A6-BDCB-441F-AA1A-3D045AB6FD52}" type="parTrans" cxnId="{46A626D2-E9FB-449C-932C-CA8EB662F086}">
      <dgm:prSet/>
      <dgm:spPr/>
    </dgm:pt>
    <dgm:pt modelId="{3548DA8E-C59A-4BC2-A356-770CDEA423BC}" type="sibTrans" cxnId="{46A626D2-E9FB-449C-932C-CA8EB662F086}">
      <dgm:prSet/>
      <dgm:spPr/>
    </dgm:pt>
    <dgm:pt modelId="{E10241C5-AF77-44DB-88A1-938EDD499AC0}">
      <dgm:prSet phldrT="[文字]" custT="1"/>
      <dgm:spPr>
        <a:solidFill>
          <a:schemeClr val="bg1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000" b="1" dirty="0" smtClean="0">
              <a:solidFill>
                <a:schemeClr val="tx1"/>
              </a:solidFill>
            </a:rPr>
            <a:t>整理教育部現有相關法規、辦法、處理流程圖、電子書、手冊</a:t>
          </a:r>
          <a:r>
            <a:rPr lang="en-US" altLang="zh-TW" sz="2000" b="1" dirty="0" smtClean="0">
              <a:solidFill>
                <a:schemeClr val="tx1"/>
              </a:solidFill>
            </a:rPr>
            <a:t>…</a:t>
          </a:r>
          <a:endParaRPr lang="zh-TW" altLang="en-US" sz="2000" b="1" dirty="0">
            <a:solidFill>
              <a:schemeClr val="tx1"/>
            </a:solidFill>
          </a:endParaRPr>
        </a:p>
      </dgm:t>
    </dgm:pt>
    <dgm:pt modelId="{77FDDD3B-E804-4F38-A5E8-4C17975BDB7D}" type="parTrans" cxnId="{3C5AE482-10DE-44A1-80A8-9C81814659BC}">
      <dgm:prSet/>
      <dgm:spPr/>
    </dgm:pt>
    <dgm:pt modelId="{52707342-80F1-44CC-92D6-E146BEE5035F}" type="sibTrans" cxnId="{3C5AE482-10DE-44A1-80A8-9C81814659BC}">
      <dgm:prSet/>
      <dgm:spPr/>
    </dgm:pt>
    <dgm:pt modelId="{F27D5961-F369-466F-95A7-EA12448B08AA}">
      <dgm:prSet phldrT="[文字]" custT="1"/>
      <dgm:spPr>
        <a:solidFill>
          <a:schemeClr val="bg1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000" b="1" dirty="0" smtClean="0">
              <a:solidFill>
                <a:schemeClr val="tx1"/>
              </a:solidFill>
            </a:rPr>
            <a:t>研究校園內現有可運用輔導資源（處室執掌、手冊、表格</a:t>
          </a:r>
          <a:r>
            <a:rPr lang="en-US" altLang="zh-TW" sz="2000" b="1" dirty="0" smtClean="0">
              <a:solidFill>
                <a:schemeClr val="tx1"/>
              </a:solidFill>
            </a:rPr>
            <a:t>…</a:t>
          </a:r>
          <a:r>
            <a:rPr lang="zh-TW" altLang="en-US" sz="2000" b="1" dirty="0" smtClean="0">
              <a:solidFill>
                <a:schemeClr val="tx1"/>
              </a:solidFill>
            </a:rPr>
            <a:t>）</a:t>
          </a:r>
          <a:endParaRPr lang="zh-TW" altLang="en-US" sz="2000" b="1" dirty="0">
            <a:solidFill>
              <a:schemeClr val="tx1"/>
            </a:solidFill>
          </a:endParaRPr>
        </a:p>
      </dgm:t>
    </dgm:pt>
    <dgm:pt modelId="{6D14E51D-33B9-4982-8763-D56DACA90B34}" type="parTrans" cxnId="{7DE1103F-F634-48AB-BC39-5C7BED485390}">
      <dgm:prSet/>
      <dgm:spPr/>
    </dgm:pt>
    <dgm:pt modelId="{2513BE6D-50CA-4047-811B-EFE7F6D87E8A}" type="sibTrans" cxnId="{7DE1103F-F634-48AB-BC39-5C7BED485390}">
      <dgm:prSet/>
      <dgm:spPr/>
    </dgm:pt>
    <dgm:pt modelId="{38A2231F-21C7-4BBC-8CEB-C7BB2EFA9E17}" type="pres">
      <dgm:prSet presAssocID="{419E9492-5C2D-4C85-8E25-9C3EE7161DA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956932C6-22B2-4565-B3ED-CC669A73E1F7}" type="pres">
      <dgm:prSet presAssocID="{74EAF1BD-AC2A-42FA-987F-F4DC8B37C052}" presName="composite" presStyleCnt="0"/>
      <dgm:spPr/>
    </dgm:pt>
    <dgm:pt modelId="{235A859E-D314-469A-AFA6-5BEB943EDCCA}" type="pres">
      <dgm:prSet presAssocID="{74EAF1BD-AC2A-42FA-987F-F4DC8B37C052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0CCCF2C-7F77-409F-AE0A-BF108C848584}" type="pres">
      <dgm:prSet presAssocID="{74EAF1BD-AC2A-42FA-987F-F4DC8B37C052}" presName="descendantText" presStyleLbl="alignAcc1" presStyleIdx="0" presStyleCnt="4" custLinFactNeighborX="100" custLinFactNeighborY="-329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9073F86-EDEA-476E-939E-437AF2F27A4C}" type="pres">
      <dgm:prSet presAssocID="{EFACC426-0FBA-4AFD-AF78-954EEBE75ADD}" presName="sp" presStyleCnt="0"/>
      <dgm:spPr/>
    </dgm:pt>
    <dgm:pt modelId="{70758F43-26FD-4D85-86A9-4B5F511D99BC}" type="pres">
      <dgm:prSet presAssocID="{0B5BF33B-B301-48AD-81DE-B0FFEC732E6B}" presName="composite" presStyleCnt="0"/>
      <dgm:spPr/>
    </dgm:pt>
    <dgm:pt modelId="{652EE476-6419-4BA4-B355-1A1D883618CA}" type="pres">
      <dgm:prSet presAssocID="{0B5BF33B-B301-48AD-81DE-B0FFEC732E6B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0711C9C-7710-494F-A626-AC254F833B4B}" type="pres">
      <dgm:prSet presAssocID="{0B5BF33B-B301-48AD-81DE-B0FFEC732E6B}" presName="descendantText" presStyleLbl="alignAcc1" presStyleIdx="1" presStyleCnt="4" custLinFactNeighborX="219" custLinFactNeighborY="105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714123B-627A-4084-B0BF-DAFDCD26B246}" type="pres">
      <dgm:prSet presAssocID="{DDF7CA87-6D1B-4654-9088-24EF2516B140}" presName="sp" presStyleCnt="0"/>
      <dgm:spPr/>
    </dgm:pt>
    <dgm:pt modelId="{48075394-5040-4581-B9E9-30D645039C4E}" type="pres">
      <dgm:prSet presAssocID="{75B43B40-312E-47E4-9540-F265C5787B54}" presName="composite" presStyleCnt="0"/>
      <dgm:spPr/>
    </dgm:pt>
    <dgm:pt modelId="{E5E10ED4-4425-42DD-9D77-FAC2B3798AFC}" type="pres">
      <dgm:prSet presAssocID="{75B43B40-312E-47E4-9540-F265C5787B54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5A0014E-9337-4F56-A35E-08999B2B4167}" type="pres">
      <dgm:prSet presAssocID="{75B43B40-312E-47E4-9540-F265C5787B54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2F5BF98-6C8A-4D62-86B1-51DB8397C367}" type="pres">
      <dgm:prSet presAssocID="{3548DA8E-C59A-4BC2-A356-770CDEA423BC}" presName="sp" presStyleCnt="0"/>
      <dgm:spPr/>
    </dgm:pt>
    <dgm:pt modelId="{3EE088C4-9430-45A7-AA39-3920E4037544}" type="pres">
      <dgm:prSet presAssocID="{2E7225AC-F4DA-4B72-8688-1C931390FF38}" presName="composite" presStyleCnt="0"/>
      <dgm:spPr/>
    </dgm:pt>
    <dgm:pt modelId="{C850B92E-331A-48CF-A186-0A6E53E2C77F}" type="pres">
      <dgm:prSet presAssocID="{2E7225AC-F4DA-4B72-8688-1C931390FF38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ED22517-5ED3-4962-9ECE-56B85BF33E63}" type="pres">
      <dgm:prSet presAssocID="{2E7225AC-F4DA-4B72-8688-1C931390FF38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9A3C69D-2D39-4AFB-AD19-CCCD72644F03}" srcId="{419E9492-5C2D-4C85-8E25-9C3EE7161DAF}" destId="{74EAF1BD-AC2A-42FA-987F-F4DC8B37C052}" srcOrd="0" destOrd="0" parTransId="{6A636154-899A-4378-926D-CC424B162435}" sibTransId="{EFACC426-0FBA-4AFD-AF78-954EEBE75ADD}"/>
    <dgm:cxn modelId="{E93F4270-C28D-44D3-BD09-E64E45D269CC}" type="presOf" srcId="{1F9F474B-7434-4154-B600-5A31FD44C194}" destId="{6ED22517-5ED3-4962-9ECE-56B85BF33E63}" srcOrd="0" destOrd="0" presId="urn:microsoft.com/office/officeart/2005/8/layout/chevron2"/>
    <dgm:cxn modelId="{8A56B5B4-4B39-4CE6-ADBC-1AF48EC0D99A}" type="presOf" srcId="{419E9492-5C2D-4C85-8E25-9C3EE7161DAF}" destId="{38A2231F-21C7-4BBC-8CEB-C7BB2EFA9E17}" srcOrd="0" destOrd="0" presId="urn:microsoft.com/office/officeart/2005/8/layout/chevron2"/>
    <dgm:cxn modelId="{63203B8D-E2F6-4634-9904-E3F128D061A9}" type="presOf" srcId="{75B43B40-312E-47E4-9540-F265C5787B54}" destId="{E5E10ED4-4425-42DD-9D77-FAC2B3798AFC}" srcOrd="0" destOrd="0" presId="urn:microsoft.com/office/officeart/2005/8/layout/chevron2"/>
    <dgm:cxn modelId="{595B695B-977D-41FA-9848-D1E6595DDEA3}" type="presOf" srcId="{0B5BF33B-B301-48AD-81DE-B0FFEC732E6B}" destId="{652EE476-6419-4BA4-B355-1A1D883618CA}" srcOrd="0" destOrd="0" presId="urn:microsoft.com/office/officeart/2005/8/layout/chevron2"/>
    <dgm:cxn modelId="{79DE6FE1-9E56-44F8-A9B0-608D27DB9665}" type="presOf" srcId="{2E7225AC-F4DA-4B72-8688-1C931390FF38}" destId="{C850B92E-331A-48CF-A186-0A6E53E2C77F}" srcOrd="0" destOrd="0" presId="urn:microsoft.com/office/officeart/2005/8/layout/chevron2"/>
    <dgm:cxn modelId="{1C18E070-C885-43F6-9C8F-700FB7D41948}" type="presOf" srcId="{E10241C5-AF77-44DB-88A1-938EDD499AC0}" destId="{85A0014E-9337-4F56-A35E-08999B2B4167}" srcOrd="0" destOrd="0" presId="urn:microsoft.com/office/officeart/2005/8/layout/chevron2"/>
    <dgm:cxn modelId="{F2324E09-3B06-45EE-B9A4-522C269B026F}" srcId="{419E9492-5C2D-4C85-8E25-9C3EE7161DAF}" destId="{0B5BF33B-B301-48AD-81DE-B0FFEC732E6B}" srcOrd="1" destOrd="0" parTransId="{62452383-32C5-4B2E-A65E-246F48094595}" sibTransId="{DDF7CA87-6D1B-4654-9088-24EF2516B140}"/>
    <dgm:cxn modelId="{6B3DDE24-4EF9-4674-A226-FFE3FDE0F058}" type="presOf" srcId="{6CC10A8F-B248-4041-99B0-C437D953CB77}" destId="{30711C9C-7710-494F-A626-AC254F833B4B}" srcOrd="0" destOrd="0" presId="urn:microsoft.com/office/officeart/2005/8/layout/chevron2"/>
    <dgm:cxn modelId="{793AF477-DB50-48B4-B87C-4B9D74DF1E65}" type="presOf" srcId="{F27D5961-F369-466F-95A7-EA12448B08AA}" destId="{85A0014E-9337-4F56-A35E-08999B2B4167}" srcOrd="0" destOrd="1" presId="urn:microsoft.com/office/officeart/2005/8/layout/chevron2"/>
    <dgm:cxn modelId="{135B5ED0-D8BB-433F-AC45-C8B9FFB2E526}" srcId="{419E9492-5C2D-4C85-8E25-9C3EE7161DAF}" destId="{2E7225AC-F4DA-4B72-8688-1C931390FF38}" srcOrd="3" destOrd="0" parTransId="{9F5E961D-C161-4931-BCD8-412CE081BD5D}" sibTransId="{7762DB18-84DF-4D20-A751-BEE57E82E789}"/>
    <dgm:cxn modelId="{7DE1103F-F634-48AB-BC39-5C7BED485390}" srcId="{75B43B40-312E-47E4-9540-F265C5787B54}" destId="{F27D5961-F369-466F-95A7-EA12448B08AA}" srcOrd="1" destOrd="0" parTransId="{6D14E51D-33B9-4982-8763-D56DACA90B34}" sibTransId="{2513BE6D-50CA-4047-811B-EFE7F6D87E8A}"/>
    <dgm:cxn modelId="{46A626D2-E9FB-449C-932C-CA8EB662F086}" srcId="{419E9492-5C2D-4C85-8E25-9C3EE7161DAF}" destId="{75B43B40-312E-47E4-9540-F265C5787B54}" srcOrd="2" destOrd="0" parTransId="{588110A6-BDCB-441F-AA1A-3D045AB6FD52}" sibTransId="{3548DA8E-C59A-4BC2-A356-770CDEA423BC}"/>
    <dgm:cxn modelId="{F62ECCEE-CAC2-484D-AD75-DD5097DC878C}" type="presOf" srcId="{74EAF1BD-AC2A-42FA-987F-F4DC8B37C052}" destId="{235A859E-D314-469A-AFA6-5BEB943EDCCA}" srcOrd="0" destOrd="0" presId="urn:microsoft.com/office/officeart/2005/8/layout/chevron2"/>
    <dgm:cxn modelId="{1E6665BD-2888-489D-81E6-D1BC4510F918}" type="presOf" srcId="{8E6CE8BC-842F-410D-96A3-F80F3976805D}" destId="{30711C9C-7710-494F-A626-AC254F833B4B}" srcOrd="0" destOrd="1" presId="urn:microsoft.com/office/officeart/2005/8/layout/chevron2"/>
    <dgm:cxn modelId="{3C5AE482-10DE-44A1-80A8-9C81814659BC}" srcId="{75B43B40-312E-47E4-9540-F265C5787B54}" destId="{E10241C5-AF77-44DB-88A1-938EDD499AC0}" srcOrd="0" destOrd="0" parTransId="{77FDDD3B-E804-4F38-A5E8-4C17975BDB7D}" sibTransId="{52707342-80F1-44CC-92D6-E146BEE5035F}"/>
    <dgm:cxn modelId="{11A259FC-C035-4D86-9206-E83D54905A1C}" srcId="{0B5BF33B-B301-48AD-81DE-B0FFEC732E6B}" destId="{6CC10A8F-B248-4041-99B0-C437D953CB77}" srcOrd="0" destOrd="0" parTransId="{8581003A-3C98-4578-B753-906A269F0C90}" sibTransId="{E89D3FB6-6C61-44EE-9B29-D01A779E7E75}"/>
    <dgm:cxn modelId="{A39D9006-69F1-4E3C-9A41-20E3CE40EEC9}" srcId="{74EAF1BD-AC2A-42FA-987F-F4DC8B37C052}" destId="{1550FD65-0F7E-4D6C-85BD-68CB415BEEB2}" srcOrd="0" destOrd="0" parTransId="{56A2B0C7-2870-483E-9683-F690F1A09683}" sibTransId="{F27BA808-E012-42AD-8DB5-ADF4B30D1559}"/>
    <dgm:cxn modelId="{6725F8D7-2E40-41AC-AAA3-D66B761614B1}" srcId="{2E7225AC-F4DA-4B72-8688-1C931390FF38}" destId="{1F9F474B-7434-4154-B600-5A31FD44C194}" srcOrd="0" destOrd="0" parTransId="{EC6C0488-8A8E-473F-A33A-6CED91FFD6F2}" sibTransId="{5AE35BDE-A888-427A-BB36-EAF408778298}"/>
    <dgm:cxn modelId="{977DD8B9-8D01-48D1-A543-EB4F8AC54B06}" srcId="{0B5BF33B-B301-48AD-81DE-B0FFEC732E6B}" destId="{8E6CE8BC-842F-410D-96A3-F80F3976805D}" srcOrd="1" destOrd="0" parTransId="{DF7826F2-7538-4813-A16B-02602FFBBDB9}" sibTransId="{C5AF5A4F-6545-42E4-83A0-0915A08060B7}"/>
    <dgm:cxn modelId="{C685E52B-1D4D-4B6F-A54A-DEBAEAC40E90}" type="presOf" srcId="{1550FD65-0F7E-4D6C-85BD-68CB415BEEB2}" destId="{B0CCCF2C-7F77-409F-AE0A-BF108C848584}" srcOrd="0" destOrd="0" presId="urn:microsoft.com/office/officeart/2005/8/layout/chevron2"/>
    <dgm:cxn modelId="{704F0A1D-A424-4F34-B78D-D65C509FF877}" type="presParOf" srcId="{38A2231F-21C7-4BBC-8CEB-C7BB2EFA9E17}" destId="{956932C6-22B2-4565-B3ED-CC669A73E1F7}" srcOrd="0" destOrd="0" presId="urn:microsoft.com/office/officeart/2005/8/layout/chevron2"/>
    <dgm:cxn modelId="{F31AE763-564A-4A6F-9D39-83242DE84299}" type="presParOf" srcId="{956932C6-22B2-4565-B3ED-CC669A73E1F7}" destId="{235A859E-D314-469A-AFA6-5BEB943EDCCA}" srcOrd="0" destOrd="0" presId="urn:microsoft.com/office/officeart/2005/8/layout/chevron2"/>
    <dgm:cxn modelId="{6EFD7F98-CE4C-4D13-819A-2080273811BB}" type="presParOf" srcId="{956932C6-22B2-4565-B3ED-CC669A73E1F7}" destId="{B0CCCF2C-7F77-409F-AE0A-BF108C848584}" srcOrd="1" destOrd="0" presId="urn:microsoft.com/office/officeart/2005/8/layout/chevron2"/>
    <dgm:cxn modelId="{4068EFD7-E73B-4454-8B22-348D8E72BCF3}" type="presParOf" srcId="{38A2231F-21C7-4BBC-8CEB-C7BB2EFA9E17}" destId="{09073F86-EDEA-476E-939E-437AF2F27A4C}" srcOrd="1" destOrd="0" presId="urn:microsoft.com/office/officeart/2005/8/layout/chevron2"/>
    <dgm:cxn modelId="{77710E3D-0BA4-49BD-B07E-14A8FB447478}" type="presParOf" srcId="{38A2231F-21C7-4BBC-8CEB-C7BB2EFA9E17}" destId="{70758F43-26FD-4D85-86A9-4B5F511D99BC}" srcOrd="2" destOrd="0" presId="urn:microsoft.com/office/officeart/2005/8/layout/chevron2"/>
    <dgm:cxn modelId="{241A3859-A77F-4996-BC8B-777CE48000D0}" type="presParOf" srcId="{70758F43-26FD-4D85-86A9-4B5F511D99BC}" destId="{652EE476-6419-4BA4-B355-1A1D883618CA}" srcOrd="0" destOrd="0" presId="urn:microsoft.com/office/officeart/2005/8/layout/chevron2"/>
    <dgm:cxn modelId="{6B7E31DD-63BC-4F54-B624-CCF0B6A35413}" type="presParOf" srcId="{70758F43-26FD-4D85-86A9-4B5F511D99BC}" destId="{30711C9C-7710-494F-A626-AC254F833B4B}" srcOrd="1" destOrd="0" presId="urn:microsoft.com/office/officeart/2005/8/layout/chevron2"/>
    <dgm:cxn modelId="{ACE0B5A6-E08D-4935-A61B-E28011071335}" type="presParOf" srcId="{38A2231F-21C7-4BBC-8CEB-C7BB2EFA9E17}" destId="{4714123B-627A-4084-B0BF-DAFDCD26B246}" srcOrd="3" destOrd="0" presId="urn:microsoft.com/office/officeart/2005/8/layout/chevron2"/>
    <dgm:cxn modelId="{A6BBECA3-1D24-45A4-B53A-781177AA495A}" type="presParOf" srcId="{38A2231F-21C7-4BBC-8CEB-C7BB2EFA9E17}" destId="{48075394-5040-4581-B9E9-30D645039C4E}" srcOrd="4" destOrd="0" presId="urn:microsoft.com/office/officeart/2005/8/layout/chevron2"/>
    <dgm:cxn modelId="{D9D07EC9-A423-44C8-8771-E8DAB7F59395}" type="presParOf" srcId="{48075394-5040-4581-B9E9-30D645039C4E}" destId="{E5E10ED4-4425-42DD-9D77-FAC2B3798AFC}" srcOrd="0" destOrd="0" presId="urn:microsoft.com/office/officeart/2005/8/layout/chevron2"/>
    <dgm:cxn modelId="{A209B302-C2E5-4822-A619-DFEB817FB3A1}" type="presParOf" srcId="{48075394-5040-4581-B9E9-30D645039C4E}" destId="{85A0014E-9337-4F56-A35E-08999B2B4167}" srcOrd="1" destOrd="0" presId="urn:microsoft.com/office/officeart/2005/8/layout/chevron2"/>
    <dgm:cxn modelId="{B72B233B-2BB9-4517-B553-B162A957A7DB}" type="presParOf" srcId="{38A2231F-21C7-4BBC-8CEB-C7BB2EFA9E17}" destId="{52F5BF98-6C8A-4D62-86B1-51DB8397C367}" srcOrd="5" destOrd="0" presId="urn:microsoft.com/office/officeart/2005/8/layout/chevron2"/>
    <dgm:cxn modelId="{A1D35718-C9BC-4F4F-B166-11DA3B0E2EFD}" type="presParOf" srcId="{38A2231F-21C7-4BBC-8CEB-C7BB2EFA9E17}" destId="{3EE088C4-9430-45A7-AA39-3920E4037544}" srcOrd="6" destOrd="0" presId="urn:microsoft.com/office/officeart/2005/8/layout/chevron2"/>
    <dgm:cxn modelId="{EBA6333B-DD98-49CF-BCCB-1828DF12E2A5}" type="presParOf" srcId="{3EE088C4-9430-45A7-AA39-3920E4037544}" destId="{C850B92E-331A-48CF-A186-0A6E53E2C77F}" srcOrd="0" destOrd="0" presId="urn:microsoft.com/office/officeart/2005/8/layout/chevron2"/>
    <dgm:cxn modelId="{FB74261F-C97A-48E5-A4C0-A86CA55A14FB}" type="presParOf" srcId="{3EE088C4-9430-45A7-AA39-3920E4037544}" destId="{6ED22517-5ED3-4962-9ECE-56B85BF33E6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DE2601E-6CF2-4E03-8752-709033F43273}" type="doc">
      <dgm:prSet loTypeId="urn:microsoft.com/office/officeart/2005/8/layout/hProcess7#1" loCatId="list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zh-TW" altLang="en-US"/>
        </a:p>
      </dgm:t>
    </dgm:pt>
    <dgm:pt modelId="{CC468B5F-3F10-4683-91EF-617D262B885B}">
      <dgm:prSet phldrT="[文字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gradFill flip="none" rotWithShape="1">
          <a:gsLst>
            <a:gs pos="0">
              <a:srgbClr val="FFFF00"/>
            </a:gs>
            <a:gs pos="64999">
              <a:srgbClr val="F0EBD5"/>
            </a:gs>
            <a:gs pos="100000">
              <a:srgbClr val="D1C39F"/>
            </a:gs>
          </a:gsLst>
          <a:path path="rect">
            <a:fillToRect l="50000" t="50000" r="50000" b="50000"/>
          </a:path>
          <a:tileRect/>
        </a:gradFill>
        <a:scene3d>
          <a:camera prst="orthographicFront"/>
          <a:lightRig rig="threePt" dir="t">
            <a:rot lat="0" lon="0" rev="7500000"/>
          </a:lightRig>
        </a:scene3d>
        <a:sp3d extrusionH="76200">
          <a:extrusionClr>
            <a:schemeClr val="bg1"/>
          </a:extrusionClr>
        </a:sp3d>
      </dgm:spPr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3200" b="1" dirty="0" smtClean="0">
              <a:solidFill>
                <a:schemeClr val="tx1"/>
              </a:solidFill>
            </a:rPr>
            <a:t>探索階段</a:t>
          </a:r>
          <a:endParaRPr lang="en-US" altLang="zh-TW" sz="3200" b="1" dirty="0" smtClean="0">
            <a:solidFill>
              <a:schemeClr val="tx1"/>
            </a:solidFill>
          </a:endParaRPr>
        </a:p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zh-TW" sz="2000" dirty="0" smtClean="0">
              <a:solidFill>
                <a:schemeClr val="tx1"/>
              </a:solidFill>
            </a:rPr>
            <a:t>2012</a:t>
          </a:r>
          <a:r>
            <a:rPr lang="zh-TW" altLang="en-US" sz="2000" dirty="0" smtClean="0">
              <a:solidFill>
                <a:schemeClr val="tx1"/>
              </a:solidFill>
            </a:rPr>
            <a:t>年</a:t>
          </a:r>
          <a:r>
            <a:rPr lang="en-US" altLang="zh-TW" sz="2000" dirty="0" smtClean="0">
              <a:solidFill>
                <a:schemeClr val="tx1"/>
              </a:solidFill>
            </a:rPr>
            <a:t>3</a:t>
          </a:r>
          <a:r>
            <a:rPr lang="zh-TW" altLang="en-US" sz="2000" dirty="0" smtClean="0">
              <a:solidFill>
                <a:schemeClr val="tx1"/>
              </a:solidFill>
            </a:rPr>
            <a:t>月～</a:t>
          </a:r>
          <a:r>
            <a:rPr lang="en-US" altLang="zh-TW" sz="2000" dirty="0" smtClean="0">
              <a:solidFill>
                <a:schemeClr val="tx1"/>
              </a:solidFill>
            </a:rPr>
            <a:t>6</a:t>
          </a:r>
          <a:r>
            <a:rPr lang="zh-TW" altLang="en-US" sz="2000" dirty="0" smtClean="0">
              <a:solidFill>
                <a:schemeClr val="tx1"/>
              </a:solidFill>
            </a:rPr>
            <a:t>月</a:t>
          </a:r>
        </a:p>
        <a:p>
          <a:pPr algn="l" defTabSz="711200">
            <a:spcBef>
              <a:spcPct val="0"/>
            </a:spcBef>
            <a:spcAft>
              <a:spcPct val="35000"/>
            </a:spcAft>
          </a:pPr>
          <a:r>
            <a:rPr lang="en-US" altLang="zh-TW" sz="1400" dirty="0" smtClean="0">
              <a:solidFill>
                <a:srgbClr val="C00000"/>
              </a:solidFill>
            </a:rPr>
            <a:t>7</a:t>
          </a:r>
          <a:r>
            <a:rPr lang="zh-TW" altLang="en-US" sz="1400" dirty="0" smtClean="0">
              <a:solidFill>
                <a:srgbClr val="C00000"/>
              </a:solidFill>
            </a:rPr>
            <a:t>場焦點團體、</a:t>
          </a:r>
          <a:r>
            <a:rPr lang="en-US" altLang="zh-TW" sz="1400" dirty="0" smtClean="0">
              <a:solidFill>
                <a:srgbClr val="C00000"/>
              </a:solidFill>
            </a:rPr>
            <a:t>13</a:t>
          </a:r>
          <a:r>
            <a:rPr lang="zh-TW" altLang="en-US" sz="1400" dirty="0" smtClean="0">
              <a:solidFill>
                <a:srgbClr val="C00000"/>
              </a:solidFill>
            </a:rPr>
            <a:t>縣市、</a:t>
          </a:r>
          <a:r>
            <a:rPr lang="en-US" altLang="zh-TW" sz="1400" dirty="0" smtClean="0">
              <a:solidFill>
                <a:srgbClr val="C00000"/>
              </a:solidFill>
            </a:rPr>
            <a:t>96</a:t>
          </a:r>
          <a:r>
            <a:rPr lang="zh-TW" altLang="en-US" sz="1400" dirty="0" smtClean="0">
              <a:solidFill>
                <a:srgbClr val="C00000"/>
              </a:solidFill>
            </a:rPr>
            <a:t>名第一線實務與行政者參加</a:t>
          </a:r>
          <a:endParaRPr lang="zh-TW" altLang="en-US" sz="1400" dirty="0">
            <a:solidFill>
              <a:srgbClr val="C00000"/>
            </a:solidFill>
          </a:endParaRPr>
        </a:p>
      </dgm:t>
    </dgm:pt>
    <dgm:pt modelId="{EE609617-5899-4A71-9558-4D06BF90D05B}" type="parTrans" cxnId="{8C0D4A05-1699-47CE-A42F-5B38AF79115B}">
      <dgm:prSet/>
      <dgm:spPr/>
      <dgm:t>
        <a:bodyPr/>
        <a:lstStyle/>
        <a:p>
          <a:endParaRPr lang="zh-TW" altLang="en-US"/>
        </a:p>
      </dgm:t>
    </dgm:pt>
    <dgm:pt modelId="{517D91F8-3EF8-4766-AED2-10433DC01BC6}" type="sibTrans" cxnId="{8C0D4A05-1699-47CE-A42F-5B38AF79115B}">
      <dgm:prSet/>
      <dgm:spPr/>
      <dgm:t>
        <a:bodyPr/>
        <a:lstStyle/>
        <a:p>
          <a:endParaRPr lang="zh-TW" altLang="en-US"/>
        </a:p>
      </dgm:t>
    </dgm:pt>
    <dgm:pt modelId="{A691C5DC-E002-4B4C-93D7-B11A00605687}">
      <dgm:prSet phldrT="[文字]"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>
        <a:gradFill flip="none" rotWithShape="1">
          <a:gsLst>
            <a:gs pos="0">
              <a:srgbClr val="FFFF00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rect">
            <a:fillToRect l="50000" t="50000" r="50000" b="50000"/>
          </a:path>
          <a:tileRect/>
        </a:gradFill>
      </dgm:spPr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3200" b="1" dirty="0" smtClean="0">
              <a:solidFill>
                <a:schemeClr val="tx1"/>
              </a:solidFill>
            </a:rPr>
            <a:t>聚焦階段</a:t>
          </a:r>
          <a:r>
            <a:rPr lang="en-US" altLang="zh-TW" sz="2200" b="0" dirty="0" smtClean="0">
              <a:solidFill>
                <a:schemeClr val="tx1"/>
              </a:solidFill>
            </a:rPr>
            <a:t>2012</a:t>
          </a:r>
          <a:r>
            <a:rPr lang="zh-TW" altLang="en-US" sz="2200" b="0" dirty="0" smtClean="0">
              <a:solidFill>
                <a:schemeClr val="tx1"/>
              </a:solidFill>
            </a:rPr>
            <a:t>年</a:t>
          </a:r>
          <a:r>
            <a:rPr lang="en-US" altLang="zh-TW" sz="2200" b="0" dirty="0" smtClean="0">
              <a:solidFill>
                <a:schemeClr val="tx1"/>
              </a:solidFill>
            </a:rPr>
            <a:t>6</a:t>
          </a:r>
          <a:r>
            <a:rPr lang="zh-TW" altLang="en-US" sz="2200" b="0" dirty="0" smtClean="0">
              <a:solidFill>
                <a:schemeClr val="tx1"/>
              </a:solidFill>
            </a:rPr>
            <a:t>月～</a:t>
          </a:r>
          <a:r>
            <a:rPr lang="en-US" altLang="zh-TW" sz="2200" b="0" dirty="0" smtClean="0">
              <a:solidFill>
                <a:schemeClr val="tx1"/>
              </a:solidFill>
            </a:rPr>
            <a:t>8</a:t>
          </a:r>
          <a:r>
            <a:rPr lang="zh-TW" altLang="en-US" sz="2200" b="0" dirty="0" smtClean="0">
              <a:solidFill>
                <a:schemeClr val="tx1"/>
              </a:solidFill>
            </a:rPr>
            <a:t>月 </a:t>
          </a:r>
          <a:r>
            <a:rPr lang="en-US" altLang="zh-TW" sz="1600" b="0" dirty="0" smtClean="0">
              <a:solidFill>
                <a:srgbClr val="C00000"/>
              </a:solidFill>
            </a:rPr>
            <a:t>7</a:t>
          </a:r>
          <a:r>
            <a:rPr lang="zh-TW" altLang="en-US" sz="1400" dirty="0" smtClean="0">
              <a:solidFill>
                <a:srgbClr val="C00000"/>
              </a:solidFill>
            </a:rPr>
            <a:t>場焦點團體、</a:t>
          </a:r>
          <a:r>
            <a:rPr lang="en-US" altLang="zh-TW" sz="1400" dirty="0" smtClean="0">
              <a:solidFill>
                <a:srgbClr val="C00000"/>
              </a:solidFill>
            </a:rPr>
            <a:t>13</a:t>
          </a:r>
          <a:r>
            <a:rPr lang="zh-TW" altLang="en-US" sz="1400" dirty="0" smtClean="0">
              <a:solidFill>
                <a:srgbClr val="C00000"/>
              </a:solidFill>
            </a:rPr>
            <a:t>縣市、</a:t>
          </a:r>
          <a:r>
            <a:rPr lang="en-US" altLang="zh-TW" sz="1400" dirty="0" smtClean="0">
              <a:solidFill>
                <a:srgbClr val="C00000"/>
              </a:solidFill>
            </a:rPr>
            <a:t>58</a:t>
          </a:r>
          <a:r>
            <a:rPr lang="zh-TW" altLang="en-US" sz="1400" dirty="0" smtClean="0">
              <a:solidFill>
                <a:srgbClr val="C00000"/>
              </a:solidFill>
            </a:rPr>
            <a:t>名第一線實務、行政與當地學者參加</a:t>
          </a:r>
          <a:endParaRPr lang="zh-TW" altLang="en-US" sz="1400" b="0" dirty="0" smtClean="0">
            <a:solidFill>
              <a:srgbClr val="C00000"/>
            </a:solidFill>
          </a:endParaRPr>
        </a:p>
      </dgm:t>
    </dgm:pt>
    <dgm:pt modelId="{9F80F358-85F6-4164-AD2F-FC63D1C9CC81}" type="parTrans" cxnId="{125BC01D-BFE0-4290-8EB0-EB6CA72B1A8D}">
      <dgm:prSet/>
      <dgm:spPr/>
      <dgm:t>
        <a:bodyPr/>
        <a:lstStyle/>
        <a:p>
          <a:endParaRPr lang="zh-TW" altLang="en-US"/>
        </a:p>
      </dgm:t>
    </dgm:pt>
    <dgm:pt modelId="{52EBBB32-7AF0-441B-BD9A-7E4CCCEFD56E}" type="sibTrans" cxnId="{125BC01D-BFE0-4290-8EB0-EB6CA72B1A8D}">
      <dgm:prSet/>
      <dgm:spPr/>
      <dgm:t>
        <a:bodyPr/>
        <a:lstStyle/>
        <a:p>
          <a:endParaRPr lang="zh-TW" altLang="en-US"/>
        </a:p>
      </dgm:t>
    </dgm:pt>
    <dgm:pt modelId="{940060A1-15E5-44A5-9948-F4090D40F160}">
      <dgm:prSet phldrT="[文字]" custT="1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rect">
            <a:fillToRect l="50000" t="50000" r="50000" b="50000"/>
          </a:path>
          <a:tileRect/>
        </a:gradFill>
      </dgm:spPr>
      <dgm:t>
        <a:bodyPr/>
        <a:lstStyle/>
        <a:p>
          <a:pPr algn="l"/>
          <a:r>
            <a:rPr lang="zh-TW" altLang="en-US" sz="3200" b="1" dirty="0" smtClean="0">
              <a:solidFill>
                <a:schemeClr val="tx1"/>
              </a:solidFill>
            </a:rPr>
            <a:t>熟成階段  </a:t>
          </a:r>
          <a:r>
            <a:rPr lang="en-US" altLang="zh-TW" sz="2200" dirty="0" smtClean="0">
              <a:solidFill>
                <a:schemeClr val="tx1"/>
              </a:solidFill>
            </a:rPr>
            <a:t>2012</a:t>
          </a:r>
          <a:r>
            <a:rPr lang="zh-TW" altLang="en-US" sz="2200" dirty="0" smtClean="0">
              <a:solidFill>
                <a:schemeClr val="tx1"/>
              </a:solidFill>
            </a:rPr>
            <a:t>年</a:t>
          </a:r>
          <a:r>
            <a:rPr lang="en-US" altLang="zh-TW" sz="2200" dirty="0" smtClean="0">
              <a:solidFill>
                <a:schemeClr val="tx1"/>
              </a:solidFill>
            </a:rPr>
            <a:t>8</a:t>
          </a:r>
          <a:r>
            <a:rPr lang="zh-TW" altLang="en-US" sz="2200" dirty="0" smtClean="0">
              <a:solidFill>
                <a:schemeClr val="tx1"/>
              </a:solidFill>
            </a:rPr>
            <a:t>月～</a:t>
          </a:r>
          <a:r>
            <a:rPr lang="en-US" altLang="zh-TW" sz="2200" dirty="0" smtClean="0">
              <a:solidFill>
                <a:schemeClr val="tx1"/>
              </a:solidFill>
            </a:rPr>
            <a:t>10</a:t>
          </a:r>
          <a:r>
            <a:rPr lang="zh-TW" altLang="en-US" sz="2200" dirty="0" smtClean="0">
              <a:solidFill>
                <a:schemeClr val="tx1"/>
              </a:solidFill>
            </a:rPr>
            <a:t>月</a:t>
          </a:r>
          <a:r>
            <a:rPr lang="en-US" altLang="zh-TW" sz="2200" dirty="0" smtClean="0">
              <a:solidFill>
                <a:schemeClr val="tx1"/>
              </a:solidFill>
            </a:rPr>
            <a:t>2</a:t>
          </a:r>
          <a:r>
            <a:rPr lang="zh-TW" altLang="en-US" sz="1400" dirty="0" smtClean="0">
              <a:solidFill>
                <a:schemeClr val="tx1"/>
              </a:solidFill>
            </a:rPr>
            <a:t>場專家諮詢會議、</a:t>
          </a:r>
          <a:r>
            <a:rPr lang="en-US" altLang="zh-TW" sz="1400" dirty="0" smtClean="0">
              <a:solidFill>
                <a:schemeClr val="tx1"/>
              </a:solidFill>
            </a:rPr>
            <a:t>29</a:t>
          </a:r>
          <a:r>
            <a:rPr lang="zh-TW" altLang="en-US" sz="1400" dirty="0" smtClean="0">
              <a:solidFill>
                <a:schemeClr val="tx1"/>
              </a:solidFill>
            </a:rPr>
            <a:t>名學者專家、輔諮中心主任參加； </a:t>
          </a:r>
          <a:r>
            <a:rPr lang="en-US" altLang="zh-TW" sz="1400" dirty="0" smtClean="0">
              <a:solidFill>
                <a:schemeClr val="tx1"/>
              </a:solidFill>
            </a:rPr>
            <a:t>15</a:t>
          </a:r>
          <a:r>
            <a:rPr lang="zh-TW" altLang="en-US" sz="1400" dirty="0" smtClean="0">
              <a:solidFill>
                <a:schemeClr val="tx1"/>
              </a:solidFill>
            </a:rPr>
            <a:t>名第一線輔導主任、組長與輔導教師試閱</a:t>
          </a:r>
          <a:endParaRPr lang="zh-TW" altLang="en-US" sz="1400" dirty="0">
            <a:solidFill>
              <a:schemeClr val="tx1"/>
            </a:solidFill>
          </a:endParaRPr>
        </a:p>
      </dgm:t>
    </dgm:pt>
    <dgm:pt modelId="{8FB77AF8-0F46-46CC-A0BB-E92D7F48CB4C}" type="parTrans" cxnId="{927DEBB4-BB41-4501-9ECD-9E5571F9FC86}">
      <dgm:prSet/>
      <dgm:spPr/>
      <dgm:t>
        <a:bodyPr/>
        <a:lstStyle/>
        <a:p>
          <a:endParaRPr lang="zh-TW" altLang="en-US"/>
        </a:p>
      </dgm:t>
    </dgm:pt>
    <dgm:pt modelId="{FC4CD240-046E-4E65-A2B1-2B385E0F205C}" type="sibTrans" cxnId="{927DEBB4-BB41-4501-9ECD-9E5571F9FC86}">
      <dgm:prSet/>
      <dgm:spPr/>
      <dgm:t>
        <a:bodyPr/>
        <a:lstStyle/>
        <a:p>
          <a:endParaRPr lang="zh-TW" altLang="en-US"/>
        </a:p>
      </dgm:t>
    </dgm:pt>
    <dgm:pt modelId="{E1C67A6C-8576-4D3E-8E90-244AEB3CB4CC}" type="pres">
      <dgm:prSet presAssocID="{DDE2601E-6CF2-4E03-8752-709033F4327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2C4730FC-FB6C-4B31-8264-967019BDEB11}" type="pres">
      <dgm:prSet presAssocID="{CC468B5F-3F10-4683-91EF-617D262B885B}" presName="compositeNode" presStyleCnt="0">
        <dgm:presLayoutVars>
          <dgm:bulletEnabled val="1"/>
        </dgm:presLayoutVars>
      </dgm:prSet>
      <dgm:spPr/>
    </dgm:pt>
    <dgm:pt modelId="{D9A40BC7-2C77-40F6-92C2-8BDB50325DDD}" type="pres">
      <dgm:prSet presAssocID="{CC468B5F-3F10-4683-91EF-617D262B885B}" presName="bgRect" presStyleLbl="node1" presStyleIdx="0" presStyleCnt="3" custAng="5400000" custScaleX="72610" custScaleY="64025" custLinFactNeighborX="-86" custLinFactNeighborY="-14748"/>
      <dgm:spPr/>
      <dgm:t>
        <a:bodyPr/>
        <a:lstStyle/>
        <a:p>
          <a:endParaRPr lang="zh-TW" altLang="en-US"/>
        </a:p>
      </dgm:t>
    </dgm:pt>
    <dgm:pt modelId="{79027B24-2E33-4093-B1CA-22A79DD0D6EA}" type="pres">
      <dgm:prSet presAssocID="{CC468B5F-3F10-4683-91EF-617D262B885B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6F11C7B-ACCB-4D9D-8E37-4704E93250B0}" type="pres">
      <dgm:prSet presAssocID="{517D91F8-3EF8-4766-AED2-10433DC01BC6}" presName="hSp" presStyleCnt="0"/>
      <dgm:spPr/>
    </dgm:pt>
    <dgm:pt modelId="{58BA45FE-992C-44F8-8F0A-69060BC8C2FC}" type="pres">
      <dgm:prSet presAssocID="{517D91F8-3EF8-4766-AED2-10433DC01BC6}" presName="vProcSp" presStyleCnt="0"/>
      <dgm:spPr/>
    </dgm:pt>
    <dgm:pt modelId="{9D00132F-08EC-45CE-A008-DB31B41EF5A0}" type="pres">
      <dgm:prSet presAssocID="{517D91F8-3EF8-4766-AED2-10433DC01BC6}" presName="vSp1" presStyleCnt="0"/>
      <dgm:spPr/>
    </dgm:pt>
    <dgm:pt modelId="{DC8E8246-A883-402A-8C0B-D38EA012F27D}" type="pres">
      <dgm:prSet presAssocID="{517D91F8-3EF8-4766-AED2-10433DC01BC6}" presName="simulatedConn" presStyleLbl="solidFgAcc1" presStyleIdx="0" presStyleCnt="2" custLinFactY="-184439" custLinFactNeighborX="-35438" custLinFactNeighborY="-200000"/>
      <dgm:spPr/>
    </dgm:pt>
    <dgm:pt modelId="{ACF8B029-4D15-4E00-A1AD-905159C4B1D8}" type="pres">
      <dgm:prSet presAssocID="{517D91F8-3EF8-4766-AED2-10433DC01BC6}" presName="vSp2" presStyleCnt="0"/>
      <dgm:spPr/>
    </dgm:pt>
    <dgm:pt modelId="{A25EA248-3681-472D-B416-6263F0EBB149}" type="pres">
      <dgm:prSet presAssocID="{517D91F8-3EF8-4766-AED2-10433DC01BC6}" presName="sibTrans" presStyleCnt="0"/>
      <dgm:spPr/>
    </dgm:pt>
    <dgm:pt modelId="{6FBE9DC4-EDF8-4237-B33B-FBC4E3F322F4}" type="pres">
      <dgm:prSet presAssocID="{A691C5DC-E002-4B4C-93D7-B11A00605687}" presName="compositeNode" presStyleCnt="0">
        <dgm:presLayoutVars>
          <dgm:bulletEnabled val="1"/>
        </dgm:presLayoutVars>
      </dgm:prSet>
      <dgm:spPr/>
    </dgm:pt>
    <dgm:pt modelId="{079038BB-3182-4E42-BB31-002BBA81831A}" type="pres">
      <dgm:prSet presAssocID="{A691C5DC-E002-4B4C-93D7-B11A00605687}" presName="bgRect" presStyleLbl="node1" presStyleIdx="1" presStyleCnt="3" custAng="5400000" custScaleX="77485" custScaleY="67844" custLinFactNeighborX="-1837" custLinFactNeighborY="13757"/>
      <dgm:spPr/>
      <dgm:t>
        <a:bodyPr/>
        <a:lstStyle/>
        <a:p>
          <a:endParaRPr lang="zh-TW" altLang="en-US"/>
        </a:p>
      </dgm:t>
    </dgm:pt>
    <dgm:pt modelId="{D7213320-7573-4F31-A08D-4923C69982AB}" type="pres">
      <dgm:prSet presAssocID="{A691C5DC-E002-4B4C-93D7-B11A00605687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3BE9D72-3D1F-4357-9B84-EFA29847B084}" type="pres">
      <dgm:prSet presAssocID="{52EBBB32-7AF0-441B-BD9A-7E4CCCEFD56E}" presName="hSp" presStyleCnt="0"/>
      <dgm:spPr/>
    </dgm:pt>
    <dgm:pt modelId="{72BC304B-9A03-4EDC-BC2B-E94EEEB17A24}" type="pres">
      <dgm:prSet presAssocID="{52EBBB32-7AF0-441B-BD9A-7E4CCCEFD56E}" presName="vProcSp" presStyleCnt="0"/>
      <dgm:spPr/>
    </dgm:pt>
    <dgm:pt modelId="{45ACC430-158B-4B4E-8A43-3FD893F227C6}" type="pres">
      <dgm:prSet presAssocID="{52EBBB32-7AF0-441B-BD9A-7E4CCCEFD56E}" presName="vSp1" presStyleCnt="0"/>
      <dgm:spPr/>
    </dgm:pt>
    <dgm:pt modelId="{374B0C1C-2DB5-404C-B009-23D7980886A2}" type="pres">
      <dgm:prSet presAssocID="{52EBBB32-7AF0-441B-BD9A-7E4CCCEFD56E}" presName="simulatedConn" presStyleLbl="solidFgAcc1" presStyleIdx="1" presStyleCnt="2" custLinFactY="-38584" custLinFactNeighborX="-24975" custLinFactNeighborY="-100000"/>
      <dgm:spPr/>
    </dgm:pt>
    <dgm:pt modelId="{6E2A59EE-1AB3-47A8-8C38-92185E805692}" type="pres">
      <dgm:prSet presAssocID="{52EBBB32-7AF0-441B-BD9A-7E4CCCEFD56E}" presName="vSp2" presStyleCnt="0"/>
      <dgm:spPr/>
    </dgm:pt>
    <dgm:pt modelId="{25F6EC8C-D4CE-4053-B96F-44A73576A6FD}" type="pres">
      <dgm:prSet presAssocID="{52EBBB32-7AF0-441B-BD9A-7E4CCCEFD56E}" presName="sibTrans" presStyleCnt="0"/>
      <dgm:spPr/>
    </dgm:pt>
    <dgm:pt modelId="{892B8321-43E7-4714-84B0-A62F690B8514}" type="pres">
      <dgm:prSet presAssocID="{940060A1-15E5-44A5-9948-F4090D40F160}" presName="compositeNode" presStyleCnt="0">
        <dgm:presLayoutVars>
          <dgm:bulletEnabled val="1"/>
        </dgm:presLayoutVars>
      </dgm:prSet>
      <dgm:spPr/>
    </dgm:pt>
    <dgm:pt modelId="{9EF56E2D-316C-4E6F-AE88-0B387B2DD401}" type="pres">
      <dgm:prSet presAssocID="{940060A1-15E5-44A5-9948-F4090D40F160}" presName="bgRect" presStyleLbl="node1" presStyleIdx="2" presStyleCnt="3" custAng="5400000" custScaleX="81187" custScaleY="69563" custLinFactNeighborX="-4879" custLinFactNeighborY="41950"/>
      <dgm:spPr/>
      <dgm:t>
        <a:bodyPr/>
        <a:lstStyle/>
        <a:p>
          <a:endParaRPr lang="zh-TW" altLang="en-US"/>
        </a:p>
      </dgm:t>
    </dgm:pt>
    <dgm:pt modelId="{9039E83D-C718-45C3-B8FE-D01CBC4E3C95}" type="pres">
      <dgm:prSet presAssocID="{940060A1-15E5-44A5-9948-F4090D40F160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1A65BD5-CDFD-40E9-846E-15751A076F24}" type="presOf" srcId="{A691C5DC-E002-4B4C-93D7-B11A00605687}" destId="{D7213320-7573-4F31-A08D-4923C69982AB}" srcOrd="1" destOrd="0" presId="urn:microsoft.com/office/officeart/2005/8/layout/hProcess7#1"/>
    <dgm:cxn modelId="{9FE8A857-ED82-44D1-B30B-7D3CA8C73B84}" type="presOf" srcId="{940060A1-15E5-44A5-9948-F4090D40F160}" destId="{9EF56E2D-316C-4E6F-AE88-0B387B2DD401}" srcOrd="0" destOrd="0" presId="urn:microsoft.com/office/officeart/2005/8/layout/hProcess7#1"/>
    <dgm:cxn modelId="{D1D2659D-2AA2-43D3-B815-3B766DD0E956}" type="presOf" srcId="{CC468B5F-3F10-4683-91EF-617D262B885B}" destId="{D9A40BC7-2C77-40F6-92C2-8BDB50325DDD}" srcOrd="0" destOrd="0" presId="urn:microsoft.com/office/officeart/2005/8/layout/hProcess7#1"/>
    <dgm:cxn modelId="{927DEBB4-BB41-4501-9ECD-9E5571F9FC86}" srcId="{DDE2601E-6CF2-4E03-8752-709033F43273}" destId="{940060A1-15E5-44A5-9948-F4090D40F160}" srcOrd="2" destOrd="0" parTransId="{8FB77AF8-0F46-46CC-A0BB-E92D7F48CB4C}" sibTransId="{FC4CD240-046E-4E65-A2B1-2B385E0F205C}"/>
    <dgm:cxn modelId="{8C0D4A05-1699-47CE-A42F-5B38AF79115B}" srcId="{DDE2601E-6CF2-4E03-8752-709033F43273}" destId="{CC468B5F-3F10-4683-91EF-617D262B885B}" srcOrd="0" destOrd="0" parTransId="{EE609617-5899-4A71-9558-4D06BF90D05B}" sibTransId="{517D91F8-3EF8-4766-AED2-10433DC01BC6}"/>
    <dgm:cxn modelId="{FA26ABA2-89F3-421F-ABF8-AF66AE5BA9F7}" type="presOf" srcId="{DDE2601E-6CF2-4E03-8752-709033F43273}" destId="{E1C67A6C-8576-4D3E-8E90-244AEB3CB4CC}" srcOrd="0" destOrd="0" presId="urn:microsoft.com/office/officeart/2005/8/layout/hProcess7#1"/>
    <dgm:cxn modelId="{125BC01D-BFE0-4290-8EB0-EB6CA72B1A8D}" srcId="{DDE2601E-6CF2-4E03-8752-709033F43273}" destId="{A691C5DC-E002-4B4C-93D7-B11A00605687}" srcOrd="1" destOrd="0" parTransId="{9F80F358-85F6-4164-AD2F-FC63D1C9CC81}" sibTransId="{52EBBB32-7AF0-441B-BD9A-7E4CCCEFD56E}"/>
    <dgm:cxn modelId="{62EB3577-24AD-4A74-8511-861671BBEC35}" type="presOf" srcId="{A691C5DC-E002-4B4C-93D7-B11A00605687}" destId="{079038BB-3182-4E42-BB31-002BBA81831A}" srcOrd="0" destOrd="0" presId="urn:microsoft.com/office/officeart/2005/8/layout/hProcess7#1"/>
    <dgm:cxn modelId="{95270537-1650-4A6D-B65F-A696BA39DD42}" type="presOf" srcId="{CC468B5F-3F10-4683-91EF-617D262B885B}" destId="{79027B24-2E33-4093-B1CA-22A79DD0D6EA}" srcOrd="1" destOrd="0" presId="urn:microsoft.com/office/officeart/2005/8/layout/hProcess7#1"/>
    <dgm:cxn modelId="{17C7AA1C-1D13-438C-89BA-577876BC08BD}" type="presOf" srcId="{940060A1-15E5-44A5-9948-F4090D40F160}" destId="{9039E83D-C718-45C3-B8FE-D01CBC4E3C95}" srcOrd="1" destOrd="0" presId="urn:microsoft.com/office/officeart/2005/8/layout/hProcess7#1"/>
    <dgm:cxn modelId="{590DF4E7-F512-4495-ADFA-66FBA8E243DA}" type="presParOf" srcId="{E1C67A6C-8576-4D3E-8E90-244AEB3CB4CC}" destId="{2C4730FC-FB6C-4B31-8264-967019BDEB11}" srcOrd="0" destOrd="0" presId="urn:microsoft.com/office/officeart/2005/8/layout/hProcess7#1"/>
    <dgm:cxn modelId="{26D6299A-DD93-427F-B32A-9B9C24EECC4C}" type="presParOf" srcId="{2C4730FC-FB6C-4B31-8264-967019BDEB11}" destId="{D9A40BC7-2C77-40F6-92C2-8BDB50325DDD}" srcOrd="0" destOrd="0" presId="urn:microsoft.com/office/officeart/2005/8/layout/hProcess7#1"/>
    <dgm:cxn modelId="{E80BBE1D-3E80-473F-846C-FF65FF61C07A}" type="presParOf" srcId="{2C4730FC-FB6C-4B31-8264-967019BDEB11}" destId="{79027B24-2E33-4093-B1CA-22A79DD0D6EA}" srcOrd="1" destOrd="0" presId="urn:microsoft.com/office/officeart/2005/8/layout/hProcess7#1"/>
    <dgm:cxn modelId="{7DF482FB-7F0C-4FA8-9A8C-036AAC602FE9}" type="presParOf" srcId="{E1C67A6C-8576-4D3E-8E90-244AEB3CB4CC}" destId="{46F11C7B-ACCB-4D9D-8E37-4704E93250B0}" srcOrd="1" destOrd="0" presId="urn:microsoft.com/office/officeart/2005/8/layout/hProcess7#1"/>
    <dgm:cxn modelId="{7D5918A1-DB80-4B01-9568-520FA207286F}" type="presParOf" srcId="{E1C67A6C-8576-4D3E-8E90-244AEB3CB4CC}" destId="{58BA45FE-992C-44F8-8F0A-69060BC8C2FC}" srcOrd="2" destOrd="0" presId="urn:microsoft.com/office/officeart/2005/8/layout/hProcess7#1"/>
    <dgm:cxn modelId="{8D811E12-BC9D-484A-BC51-DFE93AF67157}" type="presParOf" srcId="{58BA45FE-992C-44F8-8F0A-69060BC8C2FC}" destId="{9D00132F-08EC-45CE-A008-DB31B41EF5A0}" srcOrd="0" destOrd="0" presId="urn:microsoft.com/office/officeart/2005/8/layout/hProcess7#1"/>
    <dgm:cxn modelId="{527839AF-1891-4A05-AB70-23F1FF01A921}" type="presParOf" srcId="{58BA45FE-992C-44F8-8F0A-69060BC8C2FC}" destId="{DC8E8246-A883-402A-8C0B-D38EA012F27D}" srcOrd="1" destOrd="0" presId="urn:microsoft.com/office/officeart/2005/8/layout/hProcess7#1"/>
    <dgm:cxn modelId="{D772AE24-F9DE-4098-8194-04945922FE41}" type="presParOf" srcId="{58BA45FE-992C-44F8-8F0A-69060BC8C2FC}" destId="{ACF8B029-4D15-4E00-A1AD-905159C4B1D8}" srcOrd="2" destOrd="0" presId="urn:microsoft.com/office/officeart/2005/8/layout/hProcess7#1"/>
    <dgm:cxn modelId="{2B2E5B9C-EE5A-4BE8-B4AC-AB5651915703}" type="presParOf" srcId="{E1C67A6C-8576-4D3E-8E90-244AEB3CB4CC}" destId="{A25EA248-3681-472D-B416-6263F0EBB149}" srcOrd="3" destOrd="0" presId="urn:microsoft.com/office/officeart/2005/8/layout/hProcess7#1"/>
    <dgm:cxn modelId="{A0132782-5AB3-4688-AE5C-DB94C7ACBF41}" type="presParOf" srcId="{E1C67A6C-8576-4D3E-8E90-244AEB3CB4CC}" destId="{6FBE9DC4-EDF8-4237-B33B-FBC4E3F322F4}" srcOrd="4" destOrd="0" presId="urn:microsoft.com/office/officeart/2005/8/layout/hProcess7#1"/>
    <dgm:cxn modelId="{7FB31D8B-B22E-4CF6-A5ED-47F68DD1D3A2}" type="presParOf" srcId="{6FBE9DC4-EDF8-4237-B33B-FBC4E3F322F4}" destId="{079038BB-3182-4E42-BB31-002BBA81831A}" srcOrd="0" destOrd="0" presId="urn:microsoft.com/office/officeart/2005/8/layout/hProcess7#1"/>
    <dgm:cxn modelId="{F740064B-8F23-4E23-ADFF-3FAE6237D76C}" type="presParOf" srcId="{6FBE9DC4-EDF8-4237-B33B-FBC4E3F322F4}" destId="{D7213320-7573-4F31-A08D-4923C69982AB}" srcOrd="1" destOrd="0" presId="urn:microsoft.com/office/officeart/2005/8/layout/hProcess7#1"/>
    <dgm:cxn modelId="{267FED32-8BAB-4AD3-AD2C-4B577C6479EC}" type="presParOf" srcId="{E1C67A6C-8576-4D3E-8E90-244AEB3CB4CC}" destId="{53BE9D72-3D1F-4357-9B84-EFA29847B084}" srcOrd="5" destOrd="0" presId="urn:microsoft.com/office/officeart/2005/8/layout/hProcess7#1"/>
    <dgm:cxn modelId="{F3F796E9-A4B9-4D01-97A7-5B4E25B133CC}" type="presParOf" srcId="{E1C67A6C-8576-4D3E-8E90-244AEB3CB4CC}" destId="{72BC304B-9A03-4EDC-BC2B-E94EEEB17A24}" srcOrd="6" destOrd="0" presId="urn:microsoft.com/office/officeart/2005/8/layout/hProcess7#1"/>
    <dgm:cxn modelId="{4467E37D-FADE-4795-A38B-A4F2238BDE73}" type="presParOf" srcId="{72BC304B-9A03-4EDC-BC2B-E94EEEB17A24}" destId="{45ACC430-158B-4B4E-8A43-3FD893F227C6}" srcOrd="0" destOrd="0" presId="urn:microsoft.com/office/officeart/2005/8/layout/hProcess7#1"/>
    <dgm:cxn modelId="{AA85631E-0EEA-4BFE-997A-DDD158DED0C6}" type="presParOf" srcId="{72BC304B-9A03-4EDC-BC2B-E94EEEB17A24}" destId="{374B0C1C-2DB5-404C-B009-23D7980886A2}" srcOrd="1" destOrd="0" presId="urn:microsoft.com/office/officeart/2005/8/layout/hProcess7#1"/>
    <dgm:cxn modelId="{19FDBFC0-A688-4C2F-B8E2-536F86D6F358}" type="presParOf" srcId="{72BC304B-9A03-4EDC-BC2B-E94EEEB17A24}" destId="{6E2A59EE-1AB3-47A8-8C38-92185E805692}" srcOrd="2" destOrd="0" presId="urn:microsoft.com/office/officeart/2005/8/layout/hProcess7#1"/>
    <dgm:cxn modelId="{DD9CFBF6-DDAB-4A29-A9B1-56AF0C70033B}" type="presParOf" srcId="{E1C67A6C-8576-4D3E-8E90-244AEB3CB4CC}" destId="{25F6EC8C-D4CE-4053-B96F-44A73576A6FD}" srcOrd="7" destOrd="0" presId="urn:microsoft.com/office/officeart/2005/8/layout/hProcess7#1"/>
    <dgm:cxn modelId="{313362CF-7378-4708-9C8C-F454D995E57B}" type="presParOf" srcId="{E1C67A6C-8576-4D3E-8E90-244AEB3CB4CC}" destId="{892B8321-43E7-4714-84B0-A62F690B8514}" srcOrd="8" destOrd="0" presId="urn:microsoft.com/office/officeart/2005/8/layout/hProcess7#1"/>
    <dgm:cxn modelId="{0D3FBF9B-CA67-493E-B6E4-249DD637317C}" type="presParOf" srcId="{892B8321-43E7-4714-84B0-A62F690B8514}" destId="{9EF56E2D-316C-4E6F-AE88-0B387B2DD401}" srcOrd="0" destOrd="0" presId="urn:microsoft.com/office/officeart/2005/8/layout/hProcess7#1"/>
    <dgm:cxn modelId="{02D0EC29-214F-4DFF-B832-1BAA63E3D291}" type="presParOf" srcId="{892B8321-43E7-4714-84B0-A62F690B8514}" destId="{9039E83D-C718-45C3-B8FE-D01CBC4E3C95}" srcOrd="1" destOrd="0" presId="urn:microsoft.com/office/officeart/2005/8/layout/hProcess7#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1B706B-8A26-4B89-B596-7C23F894BEB1}">
      <dsp:nvSpPr>
        <dsp:cNvPr id="0" name=""/>
        <dsp:cNvSpPr/>
      </dsp:nvSpPr>
      <dsp:spPr>
        <a:xfrm rot="5400000">
          <a:off x="-224814" y="231341"/>
          <a:ext cx="1498763" cy="1049134"/>
        </a:xfrm>
        <a:prstGeom prst="chevron">
          <a:avLst/>
        </a:prstGeom>
        <a:solidFill>
          <a:schemeClr val="bg2">
            <a:lumMod val="75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rgbClr val="110603"/>
              </a:solidFill>
            </a:rPr>
            <a:t>民</a:t>
          </a:r>
          <a:r>
            <a:rPr lang="en-US" altLang="zh-TW" sz="2000" b="1" kern="1200" dirty="0" smtClean="0">
              <a:solidFill>
                <a:srgbClr val="110603"/>
              </a:solidFill>
            </a:rPr>
            <a:t>100</a:t>
          </a:r>
          <a:r>
            <a:rPr lang="zh-TW" altLang="en-US" sz="2000" b="1" kern="1200" dirty="0" smtClean="0">
              <a:solidFill>
                <a:srgbClr val="110603"/>
              </a:solidFill>
            </a:rPr>
            <a:t>年</a:t>
          </a:r>
          <a:r>
            <a:rPr lang="en-US" altLang="zh-TW" sz="2000" b="1" kern="1200" dirty="0" smtClean="0">
              <a:solidFill>
                <a:srgbClr val="110603"/>
              </a:solidFill>
            </a:rPr>
            <a:t>1</a:t>
          </a:r>
          <a:r>
            <a:rPr lang="zh-TW" altLang="en-US" sz="2000" b="1" kern="1200" dirty="0" smtClean="0">
              <a:solidFill>
                <a:srgbClr val="110603"/>
              </a:solidFill>
            </a:rPr>
            <a:t>月</a:t>
          </a:r>
          <a:endParaRPr lang="zh-TW" altLang="en-US" sz="2000" b="1" kern="1200" dirty="0">
            <a:solidFill>
              <a:srgbClr val="110603"/>
            </a:solidFill>
          </a:endParaRPr>
        </a:p>
      </dsp:txBody>
      <dsp:txXfrm rot="-5400000">
        <a:off x="1" y="531093"/>
        <a:ext cx="1049134" cy="449629"/>
      </dsp:txXfrm>
    </dsp:sp>
    <dsp:sp modelId="{6043B142-DAC8-4F8D-A057-A68984A1E23A}">
      <dsp:nvSpPr>
        <dsp:cNvPr id="0" name=""/>
        <dsp:cNvSpPr/>
      </dsp:nvSpPr>
      <dsp:spPr>
        <a:xfrm rot="5400000">
          <a:off x="4393696" y="-3344562"/>
          <a:ext cx="974708" cy="766383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altLang="zh-TW" sz="2100" kern="1200" dirty="0" smtClean="0"/>
            <a:t>《</a:t>
          </a:r>
          <a:r>
            <a:rPr lang="zh-TW" altLang="en-US" sz="2100" kern="1200" dirty="0" smtClean="0"/>
            <a:t>國民教育法</a:t>
          </a:r>
          <a:r>
            <a:rPr lang="en-US" altLang="zh-TW" sz="2100" kern="1200" dirty="0" smtClean="0"/>
            <a:t>》</a:t>
          </a:r>
          <a:r>
            <a:rPr lang="zh-TW" altLang="en-US" sz="2100" kern="1200" dirty="0" smtClean="0"/>
            <a:t>第十條修訂，明定專任專業輔導人員與專任輔導教師</a:t>
          </a:r>
          <a:r>
            <a:rPr lang="zh-TW" altLang="en-US" sz="2100" kern="1200" smtClean="0"/>
            <a:t>的聘任。</a:t>
          </a:r>
          <a:endParaRPr lang="zh-TW" altLang="en-US" sz="2100" kern="1200" dirty="0"/>
        </a:p>
      </dsp:txBody>
      <dsp:txXfrm rot="-5400000">
        <a:off x="1049134" y="47581"/>
        <a:ext cx="7616252" cy="879546"/>
      </dsp:txXfrm>
    </dsp:sp>
    <dsp:sp modelId="{172F68B5-5D43-4C2E-BC89-425E4D1315DF}">
      <dsp:nvSpPr>
        <dsp:cNvPr id="0" name=""/>
        <dsp:cNvSpPr/>
      </dsp:nvSpPr>
      <dsp:spPr>
        <a:xfrm rot="5400000">
          <a:off x="-224814" y="1586124"/>
          <a:ext cx="1498763" cy="1049134"/>
        </a:xfrm>
        <a:prstGeom prst="chevron">
          <a:avLst/>
        </a:prstGeom>
        <a:solidFill>
          <a:schemeClr val="bg2">
            <a:lumMod val="5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rgbClr val="110603"/>
              </a:solidFill>
            </a:rPr>
            <a:t>民</a:t>
          </a:r>
          <a:r>
            <a:rPr lang="en-US" altLang="zh-TW" sz="2000" b="1" kern="1200" dirty="0" smtClean="0">
              <a:solidFill>
                <a:srgbClr val="110603"/>
              </a:solidFill>
            </a:rPr>
            <a:t>100</a:t>
          </a:r>
          <a:r>
            <a:rPr lang="zh-TW" altLang="en-US" sz="2000" b="1" kern="1200" dirty="0" smtClean="0">
              <a:solidFill>
                <a:srgbClr val="110603"/>
              </a:solidFill>
            </a:rPr>
            <a:t>年</a:t>
          </a:r>
          <a:r>
            <a:rPr lang="en-US" altLang="zh-TW" sz="2000" b="1" kern="1200" dirty="0" smtClean="0">
              <a:solidFill>
                <a:srgbClr val="110603"/>
              </a:solidFill>
            </a:rPr>
            <a:t>8</a:t>
          </a:r>
          <a:r>
            <a:rPr lang="zh-TW" altLang="en-US" sz="2000" b="1" kern="1200" dirty="0" smtClean="0">
              <a:solidFill>
                <a:srgbClr val="110603"/>
              </a:solidFill>
            </a:rPr>
            <a:t>月起</a:t>
          </a:r>
          <a:endParaRPr lang="zh-TW" altLang="en-US" sz="2000" b="1" kern="1200" dirty="0">
            <a:solidFill>
              <a:srgbClr val="110603"/>
            </a:solidFill>
          </a:endParaRPr>
        </a:p>
      </dsp:txBody>
      <dsp:txXfrm rot="-5400000">
        <a:off x="1" y="1885876"/>
        <a:ext cx="1049134" cy="449629"/>
      </dsp:txXfrm>
    </dsp:sp>
    <dsp:sp modelId="{97A3B32E-B7EA-435E-9611-F58CFE0807C1}">
      <dsp:nvSpPr>
        <dsp:cNvPr id="0" name=""/>
        <dsp:cNvSpPr/>
      </dsp:nvSpPr>
      <dsp:spPr>
        <a:xfrm rot="5400000">
          <a:off x="4393953" y="-1976669"/>
          <a:ext cx="974196" cy="766383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kern="1200" dirty="0" smtClean="0"/>
            <a:t>每縣市均設置「學生輔導諮商中心」，並聘任</a:t>
          </a:r>
          <a:r>
            <a:rPr lang="en-US" altLang="zh-TW" sz="2100" kern="1200" dirty="0" smtClean="0"/>
            <a:t>579</a:t>
          </a:r>
          <a:r>
            <a:rPr lang="zh-TW" altLang="en-US" sz="2100" kern="1200" dirty="0" smtClean="0"/>
            <a:t>名專任專業輔導人員（心理師、社工師）。</a:t>
          </a:r>
          <a:endParaRPr lang="zh-TW" altLang="en-US" sz="2100" kern="1200" dirty="0"/>
        </a:p>
      </dsp:txBody>
      <dsp:txXfrm rot="-5400000">
        <a:off x="1049135" y="1415705"/>
        <a:ext cx="7616277" cy="879084"/>
      </dsp:txXfrm>
    </dsp:sp>
    <dsp:sp modelId="{917B293E-04DC-4252-8EDA-7C3D33F1CC86}">
      <dsp:nvSpPr>
        <dsp:cNvPr id="0" name=""/>
        <dsp:cNvSpPr/>
      </dsp:nvSpPr>
      <dsp:spPr>
        <a:xfrm rot="5400000">
          <a:off x="-224814" y="2940908"/>
          <a:ext cx="1498763" cy="1049134"/>
        </a:xfrm>
        <a:prstGeom prst="chevron">
          <a:avLst/>
        </a:prstGeom>
        <a:solidFill>
          <a:schemeClr val="bg2">
            <a:lumMod val="25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chemeClr val="bg1"/>
              </a:solidFill>
            </a:rPr>
            <a:t>民</a:t>
          </a:r>
          <a:r>
            <a:rPr lang="en-US" altLang="zh-TW" sz="2000" b="1" kern="1200" dirty="0" smtClean="0">
              <a:solidFill>
                <a:schemeClr val="bg1"/>
              </a:solidFill>
            </a:rPr>
            <a:t>101</a:t>
          </a:r>
          <a:r>
            <a:rPr lang="zh-TW" altLang="en-US" sz="2000" b="1" kern="1200" dirty="0" smtClean="0">
              <a:solidFill>
                <a:schemeClr val="bg1"/>
              </a:solidFill>
            </a:rPr>
            <a:t>年</a:t>
          </a:r>
          <a:r>
            <a:rPr lang="en-US" altLang="zh-TW" sz="2000" b="1" kern="1200" dirty="0" smtClean="0">
              <a:solidFill>
                <a:schemeClr val="bg1"/>
              </a:solidFill>
            </a:rPr>
            <a:t>8</a:t>
          </a:r>
          <a:r>
            <a:rPr lang="zh-TW" altLang="en-US" sz="2000" b="1" kern="1200" dirty="0" smtClean="0">
              <a:solidFill>
                <a:schemeClr val="bg1"/>
              </a:solidFill>
            </a:rPr>
            <a:t>月起</a:t>
          </a:r>
          <a:endParaRPr lang="zh-TW" altLang="en-US" sz="2000" b="1" kern="1200" dirty="0">
            <a:solidFill>
              <a:schemeClr val="bg1"/>
            </a:solidFill>
          </a:endParaRPr>
        </a:p>
      </dsp:txBody>
      <dsp:txXfrm rot="-5400000">
        <a:off x="1" y="3240660"/>
        <a:ext cx="1049134" cy="449629"/>
      </dsp:txXfrm>
    </dsp:sp>
    <dsp:sp modelId="{32C3EA42-A30F-4776-99B0-4DEBD129F9A3}">
      <dsp:nvSpPr>
        <dsp:cNvPr id="0" name=""/>
        <dsp:cNvSpPr/>
      </dsp:nvSpPr>
      <dsp:spPr>
        <a:xfrm rot="5400000">
          <a:off x="4393953" y="-628724"/>
          <a:ext cx="974196" cy="766383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kern="1200" dirty="0" smtClean="0"/>
            <a:t>依據學校規模，全面聘任國中小專任輔導教師，預計五年期程，完成國小</a:t>
          </a:r>
          <a:r>
            <a:rPr lang="en-US" altLang="zh-TW" sz="2100" kern="1200" dirty="0" smtClean="0"/>
            <a:t>868</a:t>
          </a:r>
          <a:r>
            <a:rPr lang="zh-TW" altLang="en-US" sz="2100" kern="1200" dirty="0" smtClean="0"/>
            <a:t>名、國中</a:t>
          </a:r>
          <a:r>
            <a:rPr lang="en-US" altLang="zh-TW" sz="2100" kern="1200" dirty="0" smtClean="0"/>
            <a:t>2,188</a:t>
          </a:r>
          <a:r>
            <a:rPr lang="zh-TW" altLang="en-US" sz="2100" kern="1200" dirty="0" smtClean="0"/>
            <a:t>名專任輔導</a:t>
          </a:r>
          <a:r>
            <a:rPr lang="zh-TW" altLang="en-US" sz="2100" kern="1200" smtClean="0"/>
            <a:t>教師設置。</a:t>
          </a:r>
          <a:endParaRPr lang="zh-TW" altLang="en-US" sz="2100" kern="1200" dirty="0"/>
        </a:p>
      </dsp:txBody>
      <dsp:txXfrm rot="-5400000">
        <a:off x="1049135" y="2763650"/>
        <a:ext cx="7616277" cy="879084"/>
      </dsp:txXfrm>
    </dsp:sp>
    <dsp:sp modelId="{263B4080-84FE-4ED4-AC3B-352A6AD28EAD}">
      <dsp:nvSpPr>
        <dsp:cNvPr id="0" name=""/>
        <dsp:cNvSpPr/>
      </dsp:nvSpPr>
      <dsp:spPr>
        <a:xfrm rot="5400000">
          <a:off x="-224814" y="4295691"/>
          <a:ext cx="1498763" cy="1049134"/>
        </a:xfrm>
        <a:prstGeom prst="chevron">
          <a:avLst/>
        </a:prstGeom>
        <a:solidFill>
          <a:schemeClr val="tx2">
            <a:lumMod val="5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solidFill>
                <a:schemeClr val="bg1"/>
              </a:solidFill>
            </a:rPr>
            <a:t>民</a:t>
          </a:r>
          <a:r>
            <a:rPr lang="en-US" altLang="zh-TW" sz="2000" b="1" kern="1200" dirty="0" smtClean="0">
              <a:solidFill>
                <a:schemeClr val="bg1"/>
              </a:solidFill>
            </a:rPr>
            <a:t>101</a:t>
          </a:r>
          <a:r>
            <a:rPr lang="zh-TW" altLang="en-US" sz="2000" b="1" kern="1200" dirty="0" smtClean="0">
              <a:solidFill>
                <a:schemeClr val="bg1"/>
              </a:solidFill>
            </a:rPr>
            <a:t>年</a:t>
          </a:r>
          <a:r>
            <a:rPr lang="en-US" altLang="zh-TW" sz="2000" b="1" kern="1200" dirty="0" smtClean="0">
              <a:solidFill>
                <a:schemeClr val="bg1"/>
              </a:solidFill>
            </a:rPr>
            <a:t>4-10</a:t>
          </a:r>
          <a:r>
            <a:rPr lang="zh-TW" altLang="en-US" sz="2000" b="1" kern="1200" dirty="0" smtClean="0">
              <a:solidFill>
                <a:schemeClr val="bg1"/>
              </a:solidFill>
            </a:rPr>
            <a:t>月</a:t>
          </a:r>
          <a:endParaRPr lang="zh-TW" altLang="en-US" sz="2000" b="1" kern="1200" dirty="0">
            <a:solidFill>
              <a:schemeClr val="bg1"/>
            </a:solidFill>
          </a:endParaRPr>
        </a:p>
      </dsp:txBody>
      <dsp:txXfrm rot="-5400000">
        <a:off x="1" y="4595443"/>
        <a:ext cx="1049134" cy="449629"/>
      </dsp:txXfrm>
    </dsp:sp>
    <dsp:sp modelId="{50C28EE4-B216-4EFC-9053-696DE9126C17}">
      <dsp:nvSpPr>
        <dsp:cNvPr id="0" name=""/>
        <dsp:cNvSpPr/>
      </dsp:nvSpPr>
      <dsp:spPr>
        <a:xfrm rot="5400000">
          <a:off x="4393953" y="726058"/>
          <a:ext cx="974196" cy="766383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100" kern="1200" dirty="0" smtClean="0"/>
            <a:t>教育部委託編製「國民中學輔導工作參考手冊」及「國民小學輔導工作參考手冊」。</a:t>
          </a:r>
          <a:endParaRPr lang="zh-TW" altLang="en-US" sz="2100" kern="1200" dirty="0"/>
        </a:p>
      </dsp:txBody>
      <dsp:txXfrm rot="-5400000">
        <a:off x="1049135" y="4118432"/>
        <a:ext cx="7616277" cy="87908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67289E-190C-40BF-80F3-6C9A69F32C94}">
      <dsp:nvSpPr>
        <dsp:cNvPr id="0" name=""/>
        <dsp:cNvSpPr/>
      </dsp:nvSpPr>
      <dsp:spPr>
        <a:xfrm rot="5400000">
          <a:off x="2274769" y="-764804"/>
          <a:ext cx="5277857" cy="6807466"/>
        </a:xfrm>
        <a:prstGeom prst="round2SameRect">
          <a:avLst/>
        </a:prstGeom>
        <a:solidFill>
          <a:schemeClr val="bg2">
            <a:alpha val="9000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lvl="1" indent="0" algn="l" defTabSz="889000" eaLnBrk="1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以教育部規劃之學校輔導三級制為依據。</a:t>
          </a:r>
          <a:endParaRPr lang="zh-TW" altLang="en-US" sz="2000" kern="1200" dirty="0"/>
        </a:p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2400" kern="1200" dirty="0" smtClean="0"/>
            <a:t>重視校園生態系統合作和整體學校觀點。</a:t>
          </a:r>
        </a:p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2400" kern="1200" dirty="0" smtClean="0"/>
            <a:t>考量城鄉區域、學校文化與規模等差異狀況。</a:t>
          </a:r>
        </a:p>
        <a:p>
          <a:pPr marL="0" marR="0" lvl="1" indent="0" algn="l" defTabSz="7200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2400" u="none" kern="1200" dirty="0" smtClean="0"/>
            <a:t>規劃學校三級輔導體制重要人力的角色定位、執掌與輔導工作流程。</a:t>
          </a:r>
        </a:p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2400" kern="1200" dirty="0" smtClean="0"/>
            <a:t>以適性輔導、霸凌、危機處理等議題為例，說明學校三級輔導體制的作法。</a:t>
          </a:r>
        </a:p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2400" kern="1200" dirty="0" smtClean="0"/>
            <a:t>以電子檔方式公告於教育部網站，以利下載。</a:t>
          </a:r>
        </a:p>
      </dsp:txBody>
      <dsp:txXfrm rot="-5400000">
        <a:off x="1509965" y="257644"/>
        <a:ext cx="6549822" cy="4762569"/>
      </dsp:txXfrm>
    </dsp:sp>
    <dsp:sp modelId="{EF1C38B9-5E96-40EC-B070-5689944BE5DE}">
      <dsp:nvSpPr>
        <dsp:cNvPr id="0" name=""/>
        <dsp:cNvSpPr/>
      </dsp:nvSpPr>
      <dsp:spPr>
        <a:xfrm>
          <a:off x="2751" y="0"/>
          <a:ext cx="1503283" cy="5338636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6500" kern="1200" dirty="0" smtClean="0"/>
            <a:t>原則</a:t>
          </a:r>
          <a:endParaRPr lang="zh-TW" altLang="en-US" sz="6500" kern="1200" dirty="0"/>
        </a:p>
      </dsp:txBody>
      <dsp:txXfrm>
        <a:off x="76135" y="73384"/>
        <a:ext cx="1356515" cy="51918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67289E-190C-40BF-80F3-6C9A69F32C94}">
      <dsp:nvSpPr>
        <dsp:cNvPr id="0" name=""/>
        <dsp:cNvSpPr/>
      </dsp:nvSpPr>
      <dsp:spPr>
        <a:xfrm rot="5400000">
          <a:off x="2311996" y="-682122"/>
          <a:ext cx="5070767" cy="6723063"/>
        </a:xfrm>
        <a:prstGeom prst="round2SameRect">
          <a:avLst/>
        </a:prstGeom>
        <a:solidFill>
          <a:schemeClr val="bg2">
            <a:alpha val="90000"/>
          </a:schemeClr>
        </a:solidFill>
        <a:ln w="254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0" algn="l" defTabSz="889000" eaLnBrk="1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提供各縣市學校三級輔導體制之規劃參考。</a:t>
          </a:r>
          <a:endParaRPr lang="zh-TW" altLang="en-US" sz="2400" kern="1200" dirty="0"/>
        </a:p>
        <a:p>
          <a:pPr marL="228600" marR="0" lvl="1" indent="0" algn="l" defTabSz="8890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Char char="••"/>
            <a:tabLst/>
            <a:defRPr/>
          </a:pPr>
          <a:r>
            <a:rPr lang="zh-TW" altLang="en-US" sz="2400" kern="1200" dirty="0" smtClean="0"/>
            <a:t>協助學校規劃校本三級輔導體制，以提升輔導效能。</a:t>
          </a:r>
          <a:endParaRPr lang="zh-TW" altLang="en-US" sz="2400" kern="1200" dirty="0"/>
        </a:p>
        <a:p>
          <a:pPr marL="228600" marR="0" lvl="1" indent="0" algn="l" defTabSz="8890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Char char="••"/>
            <a:tabLst/>
            <a:defRPr/>
          </a:pPr>
          <a:r>
            <a:rPr lang="zh-TW" altLang="en-US" sz="2400" kern="1200" dirty="0" smtClean="0"/>
            <a:t>提供第一線學校輔導工作者之實務運作參考。</a:t>
          </a:r>
          <a:endParaRPr lang="zh-TW" altLang="en-US" sz="2400" kern="1200" dirty="0"/>
        </a:p>
      </dsp:txBody>
      <dsp:txXfrm rot="-5400000">
        <a:off x="1485848" y="391560"/>
        <a:ext cx="6475529" cy="4575699"/>
      </dsp:txXfrm>
    </dsp:sp>
    <dsp:sp modelId="{EF1C38B9-5E96-40EC-B070-5689944BE5DE}">
      <dsp:nvSpPr>
        <dsp:cNvPr id="0" name=""/>
        <dsp:cNvSpPr/>
      </dsp:nvSpPr>
      <dsp:spPr>
        <a:xfrm>
          <a:off x="0" y="144018"/>
          <a:ext cx="1485041" cy="517133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6500" kern="1200" dirty="0" smtClean="0"/>
            <a:t>目的</a:t>
          </a:r>
          <a:endParaRPr lang="zh-TW" altLang="en-US" sz="6500" kern="1200" dirty="0"/>
        </a:p>
      </dsp:txBody>
      <dsp:txXfrm>
        <a:off x="72494" y="216512"/>
        <a:ext cx="1340053" cy="502634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5A859E-D314-469A-AFA6-5BEB943EDCCA}">
      <dsp:nvSpPr>
        <dsp:cNvPr id="0" name=""/>
        <dsp:cNvSpPr/>
      </dsp:nvSpPr>
      <dsp:spPr>
        <a:xfrm rot="5400000">
          <a:off x="-209121" y="213144"/>
          <a:ext cx="1394145" cy="975901"/>
        </a:xfrm>
        <a:prstGeom prst="chevron">
          <a:avLst/>
        </a:prstGeom>
        <a:solidFill>
          <a:schemeClr val="accent2">
            <a:lumMod val="20000"/>
            <a:lumOff val="8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dirty="0" smtClean="0">
              <a:solidFill>
                <a:srgbClr val="C00000"/>
              </a:solidFill>
            </a:rPr>
            <a:t>參考</a:t>
          </a:r>
          <a:endParaRPr lang="en-US" altLang="zh-TW" sz="2800" b="1" kern="1200" dirty="0" smtClean="0">
            <a:solidFill>
              <a:srgbClr val="C00000"/>
            </a:solidFill>
          </a:endParaRPr>
        </a:p>
      </dsp:txBody>
      <dsp:txXfrm rot="-5400000">
        <a:off x="2" y="491973"/>
        <a:ext cx="975901" cy="418244"/>
      </dsp:txXfrm>
    </dsp:sp>
    <dsp:sp modelId="{B0CCCF2C-7F77-409F-AE0A-BF108C848584}">
      <dsp:nvSpPr>
        <dsp:cNvPr id="0" name=""/>
        <dsp:cNvSpPr/>
      </dsp:nvSpPr>
      <dsp:spPr>
        <a:xfrm rot="5400000">
          <a:off x="4304072" y="-3328170"/>
          <a:ext cx="906671" cy="756301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marR="0" lvl="1" indent="0" algn="l" defTabSz="10668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Char char="••"/>
            <a:tabLst/>
            <a:defRPr/>
          </a:pPr>
          <a:r>
            <a:rPr lang="zh-TW" altLang="en-US" sz="2400" b="1" kern="1200" dirty="0" smtClean="0"/>
            <a:t>教育部（</a:t>
          </a:r>
          <a:r>
            <a:rPr lang="en-US" altLang="zh-TW" sz="2400" b="1" kern="1200" dirty="0" smtClean="0"/>
            <a:t>2011</a:t>
          </a:r>
          <a:r>
            <a:rPr lang="zh-TW" altLang="en-US" sz="2400" b="1" kern="1200" dirty="0" smtClean="0"/>
            <a:t>）「國民中小學三級輔導體制之角色分工建立與強化計畫」之研究成果與相關法令</a:t>
          </a:r>
        </a:p>
      </dsp:txBody>
      <dsp:txXfrm rot="-5400000">
        <a:off x="975902" y="44260"/>
        <a:ext cx="7518752" cy="818151"/>
      </dsp:txXfrm>
    </dsp:sp>
    <dsp:sp modelId="{652EE476-6419-4BA4-B355-1A1D883618CA}">
      <dsp:nvSpPr>
        <dsp:cNvPr id="0" name=""/>
        <dsp:cNvSpPr/>
      </dsp:nvSpPr>
      <dsp:spPr>
        <a:xfrm rot="5400000">
          <a:off x="-209121" y="1462264"/>
          <a:ext cx="1394145" cy="975901"/>
        </a:xfrm>
        <a:prstGeom prst="chevron">
          <a:avLst/>
        </a:prstGeom>
        <a:solidFill>
          <a:srgbClr val="FFFF0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b="1" kern="1200" dirty="0" smtClean="0">
              <a:solidFill>
                <a:srgbClr val="C00000"/>
              </a:solidFill>
            </a:rPr>
            <a:t>研究</a:t>
          </a:r>
          <a:endParaRPr lang="zh-TW" altLang="en-US" sz="2800" b="1" kern="1200" dirty="0">
            <a:solidFill>
              <a:srgbClr val="C00000"/>
            </a:solidFill>
          </a:endParaRPr>
        </a:p>
      </dsp:txBody>
      <dsp:txXfrm rot="-5400000">
        <a:off x="2" y="1741093"/>
        <a:ext cx="975901" cy="418244"/>
      </dsp:txXfrm>
    </dsp:sp>
    <dsp:sp modelId="{30711C9C-7710-494F-A626-AC254F833B4B}">
      <dsp:nvSpPr>
        <dsp:cNvPr id="0" name=""/>
        <dsp:cNvSpPr/>
      </dsp:nvSpPr>
      <dsp:spPr>
        <a:xfrm rot="5400000">
          <a:off x="4304310" y="-2065741"/>
          <a:ext cx="906194" cy="756301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en-US" altLang="zh-TW" sz="2400" b="1" kern="1200" dirty="0" smtClean="0"/>
            <a:t>28</a:t>
          </a:r>
          <a:r>
            <a:rPr lang="zh-TW" altLang="en-US" sz="2400" b="1" kern="1200" dirty="0" smtClean="0"/>
            <a:t>場焦點團體與專家會議之實務與理論研討</a:t>
          </a:r>
          <a:endParaRPr lang="zh-TW" altLang="en-US" sz="2400" b="1" kern="1200" dirty="0"/>
        </a:p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2300" b="1" kern="1200" dirty="0" smtClean="0"/>
            <a:t>吸取過往成功經驗，面對現今與未來學校輔導的挑戰</a:t>
          </a:r>
          <a:endParaRPr lang="zh-TW" altLang="en-US" sz="2300" b="1" kern="1200" dirty="0"/>
        </a:p>
      </dsp:txBody>
      <dsp:txXfrm rot="-5400000">
        <a:off x="975902" y="1306904"/>
        <a:ext cx="7518775" cy="817720"/>
      </dsp:txXfrm>
    </dsp:sp>
    <dsp:sp modelId="{E5E10ED4-4425-42DD-9D77-FAC2B3798AFC}">
      <dsp:nvSpPr>
        <dsp:cNvPr id="0" name=""/>
        <dsp:cNvSpPr/>
      </dsp:nvSpPr>
      <dsp:spPr>
        <a:xfrm rot="5400000">
          <a:off x="-209121" y="2711385"/>
          <a:ext cx="1394145" cy="975901"/>
        </a:xfrm>
        <a:prstGeom prst="chevron">
          <a:avLst/>
        </a:prstGeom>
        <a:solidFill>
          <a:srgbClr val="FFC00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800" b="1" kern="1200" dirty="0" smtClean="0">
              <a:solidFill>
                <a:srgbClr val="C00000"/>
              </a:solidFill>
            </a:rPr>
            <a:t>彙整</a:t>
          </a:r>
          <a:endParaRPr lang="zh-TW" altLang="en-US" sz="2800" b="1" kern="1200" dirty="0">
            <a:solidFill>
              <a:srgbClr val="C00000"/>
            </a:solidFill>
          </a:endParaRPr>
        </a:p>
      </dsp:txBody>
      <dsp:txXfrm rot="-5400000">
        <a:off x="2" y="2990214"/>
        <a:ext cx="975901" cy="418244"/>
      </dsp:txXfrm>
    </dsp:sp>
    <dsp:sp modelId="{85A0014E-9337-4F56-A35E-08999B2B4167}">
      <dsp:nvSpPr>
        <dsp:cNvPr id="0" name=""/>
        <dsp:cNvSpPr/>
      </dsp:nvSpPr>
      <dsp:spPr>
        <a:xfrm rot="5400000">
          <a:off x="4304310" y="-826145"/>
          <a:ext cx="906194" cy="7563012"/>
        </a:xfrm>
        <a:prstGeom prst="round2SameRect">
          <a:avLst/>
        </a:prstGeom>
        <a:solidFill>
          <a:schemeClr val="bg1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2000" b="1" kern="1200" dirty="0" smtClean="0">
              <a:solidFill>
                <a:schemeClr val="tx1"/>
              </a:solidFill>
            </a:rPr>
            <a:t>整理教育部現有相關法規、辦法、處理流程圖、電子書、手冊</a:t>
          </a:r>
          <a:r>
            <a:rPr lang="en-US" altLang="zh-TW" sz="2000" b="1" kern="1200" dirty="0" smtClean="0">
              <a:solidFill>
                <a:schemeClr val="tx1"/>
              </a:solidFill>
            </a:rPr>
            <a:t>…</a:t>
          </a:r>
          <a:endParaRPr lang="zh-TW" altLang="en-US" sz="2000" b="1" kern="1200" dirty="0">
            <a:solidFill>
              <a:schemeClr val="tx1"/>
            </a:solidFill>
          </a:endParaRPr>
        </a:p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2000" b="1" kern="1200" dirty="0" smtClean="0">
              <a:solidFill>
                <a:schemeClr val="tx1"/>
              </a:solidFill>
            </a:rPr>
            <a:t>研究校園內現有可運用輔導資源（處室執掌、手冊、表格</a:t>
          </a:r>
          <a:r>
            <a:rPr lang="en-US" altLang="zh-TW" sz="2000" b="1" kern="1200" dirty="0" smtClean="0">
              <a:solidFill>
                <a:schemeClr val="tx1"/>
              </a:solidFill>
            </a:rPr>
            <a:t>…</a:t>
          </a:r>
          <a:r>
            <a:rPr lang="zh-TW" altLang="en-US" sz="2000" b="1" kern="1200" dirty="0" smtClean="0">
              <a:solidFill>
                <a:schemeClr val="tx1"/>
              </a:solidFill>
            </a:rPr>
            <a:t>）</a:t>
          </a:r>
          <a:endParaRPr lang="zh-TW" altLang="en-US" sz="2000" b="1" kern="1200" dirty="0">
            <a:solidFill>
              <a:schemeClr val="tx1"/>
            </a:solidFill>
          </a:endParaRPr>
        </a:p>
      </dsp:txBody>
      <dsp:txXfrm rot="-5400000">
        <a:off x="975902" y="2546500"/>
        <a:ext cx="7518775" cy="817720"/>
      </dsp:txXfrm>
    </dsp:sp>
    <dsp:sp modelId="{C850B92E-331A-48CF-A186-0A6E53E2C77F}">
      <dsp:nvSpPr>
        <dsp:cNvPr id="0" name=""/>
        <dsp:cNvSpPr/>
      </dsp:nvSpPr>
      <dsp:spPr>
        <a:xfrm rot="5400000">
          <a:off x="-209121" y="3960505"/>
          <a:ext cx="1394145" cy="975901"/>
        </a:xfrm>
        <a:prstGeom prst="chevron">
          <a:avLst/>
        </a:prstGeom>
        <a:solidFill>
          <a:srgbClr val="F88631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2800" b="1" kern="1200" dirty="0" smtClean="0">
              <a:solidFill>
                <a:srgbClr val="C00000"/>
              </a:solidFill>
            </a:rPr>
            <a:t>建構</a:t>
          </a:r>
          <a:endParaRPr lang="zh-TW" altLang="en-US" sz="2800" b="1" kern="1200" dirty="0">
            <a:solidFill>
              <a:srgbClr val="C00000"/>
            </a:solidFill>
          </a:endParaRPr>
        </a:p>
      </dsp:txBody>
      <dsp:txXfrm rot="-5400000">
        <a:off x="2" y="4239334"/>
        <a:ext cx="975901" cy="418244"/>
      </dsp:txXfrm>
    </dsp:sp>
    <dsp:sp modelId="{6ED22517-5ED3-4962-9ECE-56B85BF33E63}">
      <dsp:nvSpPr>
        <dsp:cNvPr id="0" name=""/>
        <dsp:cNvSpPr/>
      </dsp:nvSpPr>
      <dsp:spPr>
        <a:xfrm rot="5400000">
          <a:off x="4304310" y="422974"/>
          <a:ext cx="906194" cy="756301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3200" b="1" kern="1200" dirty="0" smtClean="0"/>
            <a:t>建構</a:t>
          </a:r>
          <a:r>
            <a:rPr lang="en-US" altLang="zh-TW" sz="3200" b="1" kern="1200" cap="none" spc="0" dirty="0" smtClean="0">
              <a:ln w="12700">
                <a:solidFill>
                  <a:srgbClr val="110603"/>
                </a:solidFill>
                <a:prstDash val="solid"/>
              </a:ln>
              <a:solidFill>
                <a:srgbClr val="33CC33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W</a:t>
          </a:r>
          <a:r>
            <a:rPr lang="en-US" altLang="zh-TW" sz="3200" b="1" kern="1200" cap="none" spc="0" dirty="0" smtClean="0">
              <a:ln w="12700">
                <a:solidFill>
                  <a:srgbClr val="110603"/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ISE</a:t>
          </a:r>
          <a:r>
            <a:rPr lang="en-US" altLang="zh-TW" sz="3200" b="1" kern="1200" cap="none" spc="0" dirty="0" smtClean="0">
              <a:ln w="12700">
                <a:solidFill>
                  <a:srgbClr val="110603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R</a:t>
          </a:r>
          <a:r>
            <a:rPr lang="zh-TW" altLang="en-US" sz="3200" b="1" kern="1200" dirty="0" smtClean="0"/>
            <a:t>三級學校輔導工作架構</a:t>
          </a:r>
          <a:endParaRPr lang="zh-TW" altLang="en-US" sz="3200" b="1" kern="1200" dirty="0"/>
        </a:p>
      </dsp:txBody>
      <dsp:txXfrm rot="-5400000">
        <a:off x="975902" y="3795620"/>
        <a:ext cx="7518775" cy="81772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A40BC7-2C77-40F6-92C2-8BDB50325DDD}">
      <dsp:nvSpPr>
        <dsp:cNvPr id="0" name=""/>
        <dsp:cNvSpPr/>
      </dsp:nvSpPr>
      <dsp:spPr>
        <a:xfrm rot="5400000">
          <a:off x="2279" y="-71374"/>
          <a:ext cx="2456169" cy="2598919"/>
        </a:xfrm>
        <a:prstGeom prst="roundRect">
          <a:avLst>
            <a:gd name="adj" fmla="val 5000"/>
          </a:avLst>
        </a:prstGeom>
        <a:gradFill flip="none" rotWithShape="1">
          <a:gsLst>
            <a:gs pos="0">
              <a:srgbClr val="FFFF00"/>
            </a:gs>
            <a:gs pos="64999">
              <a:srgbClr val="F0EBD5"/>
            </a:gs>
            <a:gs pos="100000">
              <a:srgbClr val="D1C39F"/>
            </a:gs>
          </a:gsLst>
          <a:path path="rect">
            <a:fillToRect l="50000" t="50000" r="50000" b="50000"/>
          </a:path>
          <a:tileRect/>
        </a:gradFill>
        <a:ln w="9525" cap="flat" cmpd="sng" algn="ctr">
          <a:solidFill>
            <a:schemeClr val="accent5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76200">
          <a:extrusionClr>
            <a:schemeClr val="bg1"/>
          </a:extrusionClr>
        </a:sp3d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0" tIns="109728" rIns="142240" bIns="0" numCol="1" spcCol="1270" anchor="t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3200" b="1" kern="1200" dirty="0" smtClean="0">
              <a:solidFill>
                <a:schemeClr val="tx1"/>
              </a:solidFill>
            </a:rPr>
            <a:t>探索階段</a:t>
          </a:r>
          <a:endParaRPr lang="en-US" altLang="zh-TW" sz="3200" b="1" kern="1200" dirty="0" smtClean="0">
            <a:solidFill>
              <a:schemeClr val="tx1"/>
            </a:solidFill>
          </a:endParaRPr>
        </a:p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altLang="zh-TW" sz="2000" kern="1200" dirty="0" smtClean="0">
              <a:solidFill>
                <a:schemeClr val="tx1"/>
              </a:solidFill>
            </a:rPr>
            <a:t>2012</a:t>
          </a:r>
          <a:r>
            <a:rPr lang="zh-TW" altLang="en-US" sz="2000" kern="1200" dirty="0" smtClean="0">
              <a:solidFill>
                <a:schemeClr val="tx1"/>
              </a:solidFill>
            </a:rPr>
            <a:t>年</a:t>
          </a:r>
          <a:r>
            <a:rPr lang="en-US" altLang="zh-TW" sz="2000" kern="1200" dirty="0" smtClean="0">
              <a:solidFill>
                <a:schemeClr val="tx1"/>
              </a:solidFill>
            </a:rPr>
            <a:t>3</a:t>
          </a:r>
          <a:r>
            <a:rPr lang="zh-TW" altLang="en-US" sz="2000" kern="1200" dirty="0" smtClean="0">
              <a:solidFill>
                <a:schemeClr val="tx1"/>
              </a:solidFill>
            </a:rPr>
            <a:t>月～</a:t>
          </a:r>
          <a:r>
            <a:rPr lang="en-US" altLang="zh-TW" sz="2000" kern="1200" dirty="0" smtClean="0">
              <a:solidFill>
                <a:schemeClr val="tx1"/>
              </a:solidFill>
            </a:rPr>
            <a:t>6</a:t>
          </a:r>
          <a:r>
            <a:rPr lang="zh-TW" altLang="en-US" sz="2000" kern="1200" dirty="0" smtClean="0">
              <a:solidFill>
                <a:schemeClr val="tx1"/>
              </a:solidFill>
            </a:rPr>
            <a:t>月</a:t>
          </a:r>
        </a:p>
        <a:p>
          <a:pPr lvl="0" algn="l" defTabSz="711200">
            <a:spcBef>
              <a:spcPct val="0"/>
            </a:spcBef>
            <a:spcAft>
              <a:spcPct val="35000"/>
            </a:spcAft>
          </a:pPr>
          <a:r>
            <a:rPr lang="en-US" altLang="zh-TW" sz="1400" kern="1200" dirty="0" smtClean="0">
              <a:solidFill>
                <a:srgbClr val="C00000"/>
              </a:solidFill>
            </a:rPr>
            <a:t>7</a:t>
          </a:r>
          <a:r>
            <a:rPr lang="zh-TW" altLang="en-US" sz="1400" kern="1200" dirty="0" smtClean="0">
              <a:solidFill>
                <a:srgbClr val="C00000"/>
              </a:solidFill>
            </a:rPr>
            <a:t>場焦點團體、</a:t>
          </a:r>
          <a:r>
            <a:rPr lang="en-US" altLang="zh-TW" sz="1400" kern="1200" dirty="0" smtClean="0">
              <a:solidFill>
                <a:srgbClr val="C00000"/>
              </a:solidFill>
            </a:rPr>
            <a:t>13</a:t>
          </a:r>
          <a:r>
            <a:rPr lang="zh-TW" altLang="en-US" sz="1400" kern="1200" dirty="0" smtClean="0">
              <a:solidFill>
                <a:srgbClr val="C00000"/>
              </a:solidFill>
            </a:rPr>
            <a:t>縣市、</a:t>
          </a:r>
          <a:r>
            <a:rPr lang="en-US" altLang="zh-TW" sz="1400" kern="1200" dirty="0" smtClean="0">
              <a:solidFill>
                <a:srgbClr val="C00000"/>
              </a:solidFill>
            </a:rPr>
            <a:t>96</a:t>
          </a:r>
          <a:r>
            <a:rPr lang="zh-TW" altLang="en-US" sz="1400" kern="1200" dirty="0" smtClean="0">
              <a:solidFill>
                <a:srgbClr val="C00000"/>
              </a:solidFill>
            </a:rPr>
            <a:t>名第一線實務與行政者參加</a:t>
          </a:r>
          <a:endParaRPr lang="zh-TW" altLang="en-US" sz="1400" kern="1200" dirty="0">
            <a:solidFill>
              <a:srgbClr val="C00000"/>
            </a:solidFill>
          </a:endParaRPr>
        </a:p>
      </dsp:txBody>
      <dsp:txXfrm rot="-5400000">
        <a:off x="398711" y="2"/>
        <a:ext cx="2131113" cy="491233"/>
      </dsp:txXfrm>
    </dsp:sp>
    <dsp:sp modelId="{079038BB-3182-4E42-BB31-002BBA81831A}">
      <dsp:nvSpPr>
        <dsp:cNvPr id="0" name=""/>
        <dsp:cNvSpPr/>
      </dsp:nvSpPr>
      <dsp:spPr>
        <a:xfrm rot="5400000">
          <a:off x="2514703" y="1013699"/>
          <a:ext cx="2621076" cy="2753941"/>
        </a:xfrm>
        <a:prstGeom prst="roundRect">
          <a:avLst>
            <a:gd name="adj" fmla="val 5000"/>
          </a:avLst>
        </a:prstGeom>
        <a:gradFill flip="none" rotWithShape="1">
          <a:gsLst>
            <a:gs pos="0">
              <a:srgbClr val="FFFF00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rect">
            <a:fillToRect l="50000" t="50000" r="50000" b="50000"/>
          </a:path>
          <a:tileRect/>
        </a:gradFill>
        <a:ln w="25400" cap="flat" cmpd="sng" algn="ctr">
          <a:solidFill>
            <a:schemeClr val="lt1"/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/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0" tIns="109728" rIns="142240" bIns="0" numCol="1" spcCol="1270" anchor="t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3200" b="1" kern="1200" dirty="0" smtClean="0">
              <a:solidFill>
                <a:schemeClr val="tx1"/>
              </a:solidFill>
            </a:rPr>
            <a:t>聚焦階段</a:t>
          </a:r>
          <a:r>
            <a:rPr lang="en-US" altLang="zh-TW" sz="2200" b="0" kern="1200" dirty="0" smtClean="0">
              <a:solidFill>
                <a:schemeClr val="tx1"/>
              </a:solidFill>
            </a:rPr>
            <a:t>2012</a:t>
          </a:r>
          <a:r>
            <a:rPr lang="zh-TW" altLang="en-US" sz="2200" b="0" kern="1200" dirty="0" smtClean="0">
              <a:solidFill>
                <a:schemeClr val="tx1"/>
              </a:solidFill>
            </a:rPr>
            <a:t>年</a:t>
          </a:r>
          <a:r>
            <a:rPr lang="en-US" altLang="zh-TW" sz="2200" b="0" kern="1200" dirty="0" smtClean="0">
              <a:solidFill>
                <a:schemeClr val="tx1"/>
              </a:solidFill>
            </a:rPr>
            <a:t>6</a:t>
          </a:r>
          <a:r>
            <a:rPr lang="zh-TW" altLang="en-US" sz="2200" b="0" kern="1200" dirty="0" smtClean="0">
              <a:solidFill>
                <a:schemeClr val="tx1"/>
              </a:solidFill>
            </a:rPr>
            <a:t>月～</a:t>
          </a:r>
          <a:r>
            <a:rPr lang="en-US" altLang="zh-TW" sz="2200" b="0" kern="1200" dirty="0" smtClean="0">
              <a:solidFill>
                <a:schemeClr val="tx1"/>
              </a:solidFill>
            </a:rPr>
            <a:t>8</a:t>
          </a:r>
          <a:r>
            <a:rPr lang="zh-TW" altLang="en-US" sz="2200" b="0" kern="1200" dirty="0" smtClean="0">
              <a:solidFill>
                <a:schemeClr val="tx1"/>
              </a:solidFill>
            </a:rPr>
            <a:t>月 </a:t>
          </a:r>
          <a:r>
            <a:rPr lang="en-US" altLang="zh-TW" sz="1600" b="0" kern="1200" dirty="0" smtClean="0">
              <a:solidFill>
                <a:srgbClr val="C00000"/>
              </a:solidFill>
            </a:rPr>
            <a:t>7</a:t>
          </a:r>
          <a:r>
            <a:rPr lang="zh-TW" altLang="en-US" sz="1400" kern="1200" dirty="0" smtClean="0">
              <a:solidFill>
                <a:srgbClr val="C00000"/>
              </a:solidFill>
            </a:rPr>
            <a:t>場焦點團體、</a:t>
          </a:r>
          <a:r>
            <a:rPr lang="en-US" altLang="zh-TW" sz="1400" kern="1200" dirty="0" smtClean="0">
              <a:solidFill>
                <a:srgbClr val="C00000"/>
              </a:solidFill>
            </a:rPr>
            <a:t>13</a:t>
          </a:r>
          <a:r>
            <a:rPr lang="zh-TW" altLang="en-US" sz="1400" kern="1200" dirty="0" smtClean="0">
              <a:solidFill>
                <a:srgbClr val="C00000"/>
              </a:solidFill>
            </a:rPr>
            <a:t>縣市、</a:t>
          </a:r>
          <a:r>
            <a:rPr lang="en-US" altLang="zh-TW" sz="1400" kern="1200" dirty="0" smtClean="0">
              <a:solidFill>
                <a:srgbClr val="C00000"/>
              </a:solidFill>
            </a:rPr>
            <a:t>58</a:t>
          </a:r>
          <a:r>
            <a:rPr lang="zh-TW" altLang="en-US" sz="1400" kern="1200" dirty="0" smtClean="0">
              <a:solidFill>
                <a:srgbClr val="C00000"/>
              </a:solidFill>
            </a:rPr>
            <a:t>名第一線實務、行政與當地學者參加</a:t>
          </a:r>
          <a:endParaRPr lang="zh-TW" altLang="en-US" sz="1400" b="0" kern="1200" dirty="0" smtClean="0">
            <a:solidFill>
              <a:srgbClr val="C00000"/>
            </a:solidFill>
          </a:endParaRPr>
        </a:p>
      </dsp:txBody>
      <dsp:txXfrm rot="-5400000">
        <a:off x="2943981" y="1080131"/>
        <a:ext cx="2258231" cy="524215"/>
      </dsp:txXfrm>
    </dsp:sp>
    <dsp:sp modelId="{DC8E8246-A883-402A-8C0B-D38EA012F27D}">
      <dsp:nvSpPr>
        <dsp:cNvPr id="0" name=""/>
        <dsp:cNvSpPr/>
      </dsp:nvSpPr>
      <dsp:spPr>
        <a:xfrm rot="5400000">
          <a:off x="2115560" y="2025054"/>
          <a:ext cx="596765" cy="507403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EF56E2D-316C-4E6F-AE88-0B387B2DD401}">
      <dsp:nvSpPr>
        <dsp:cNvPr id="0" name=""/>
        <dsp:cNvSpPr/>
      </dsp:nvSpPr>
      <dsp:spPr>
        <a:xfrm rot="5400000">
          <a:off x="5151272" y="2158116"/>
          <a:ext cx="2746303" cy="2823719"/>
        </a:xfrm>
        <a:prstGeom prst="roundRect">
          <a:avLst>
            <a:gd name="adj" fmla="val 5000"/>
          </a:avLst>
        </a:prstGeom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path path="rect">
            <a:fillToRect l="50000" t="50000" r="50000" b="50000"/>
          </a:path>
          <a:tileRect/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contourW="12700">
          <a:bevelT w="25400" h="50800" prst="angle"/>
          <a:contourClr>
            <a:schemeClr val="accent6"/>
          </a:contourClr>
        </a:sp3d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  <dsp:txBody>
        <a:bodyPr spcFirstLastPara="0" vert="horz" wrap="square" lIns="0" tIns="109728" rIns="142240" bIns="0" numCol="1" spcCol="1270" anchor="t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1" kern="1200" dirty="0" smtClean="0">
              <a:solidFill>
                <a:schemeClr val="tx1"/>
              </a:solidFill>
            </a:rPr>
            <a:t>熟成階段  </a:t>
          </a:r>
          <a:r>
            <a:rPr lang="en-US" altLang="zh-TW" sz="2200" kern="1200" dirty="0" smtClean="0">
              <a:solidFill>
                <a:schemeClr val="tx1"/>
              </a:solidFill>
            </a:rPr>
            <a:t>2012</a:t>
          </a:r>
          <a:r>
            <a:rPr lang="zh-TW" altLang="en-US" sz="2200" kern="1200" dirty="0" smtClean="0">
              <a:solidFill>
                <a:schemeClr val="tx1"/>
              </a:solidFill>
            </a:rPr>
            <a:t>年</a:t>
          </a:r>
          <a:r>
            <a:rPr lang="en-US" altLang="zh-TW" sz="2200" kern="1200" dirty="0" smtClean="0">
              <a:solidFill>
                <a:schemeClr val="tx1"/>
              </a:solidFill>
            </a:rPr>
            <a:t>8</a:t>
          </a:r>
          <a:r>
            <a:rPr lang="zh-TW" altLang="en-US" sz="2200" kern="1200" dirty="0" smtClean="0">
              <a:solidFill>
                <a:schemeClr val="tx1"/>
              </a:solidFill>
            </a:rPr>
            <a:t>月～</a:t>
          </a:r>
          <a:r>
            <a:rPr lang="en-US" altLang="zh-TW" sz="2200" kern="1200" dirty="0" smtClean="0">
              <a:solidFill>
                <a:schemeClr val="tx1"/>
              </a:solidFill>
            </a:rPr>
            <a:t>10</a:t>
          </a:r>
          <a:r>
            <a:rPr lang="zh-TW" altLang="en-US" sz="2200" kern="1200" dirty="0" smtClean="0">
              <a:solidFill>
                <a:schemeClr val="tx1"/>
              </a:solidFill>
            </a:rPr>
            <a:t>月</a:t>
          </a:r>
          <a:r>
            <a:rPr lang="en-US" altLang="zh-TW" sz="2200" kern="1200" dirty="0" smtClean="0">
              <a:solidFill>
                <a:schemeClr val="tx1"/>
              </a:solidFill>
            </a:rPr>
            <a:t>2</a:t>
          </a:r>
          <a:r>
            <a:rPr lang="zh-TW" altLang="en-US" sz="1400" kern="1200" dirty="0" smtClean="0">
              <a:solidFill>
                <a:schemeClr val="tx1"/>
              </a:solidFill>
            </a:rPr>
            <a:t>場專家諮詢會議、</a:t>
          </a:r>
          <a:r>
            <a:rPr lang="en-US" altLang="zh-TW" sz="1400" kern="1200" dirty="0" smtClean="0">
              <a:solidFill>
                <a:schemeClr val="tx1"/>
              </a:solidFill>
            </a:rPr>
            <a:t>29</a:t>
          </a:r>
          <a:r>
            <a:rPr lang="zh-TW" altLang="en-US" sz="1400" kern="1200" dirty="0" smtClean="0">
              <a:solidFill>
                <a:schemeClr val="tx1"/>
              </a:solidFill>
            </a:rPr>
            <a:t>名學者專家、輔諮中心主任參加； </a:t>
          </a:r>
          <a:r>
            <a:rPr lang="en-US" altLang="zh-TW" sz="1400" kern="1200" dirty="0" smtClean="0">
              <a:solidFill>
                <a:schemeClr val="tx1"/>
              </a:solidFill>
            </a:rPr>
            <a:t>15</a:t>
          </a:r>
          <a:r>
            <a:rPr lang="zh-TW" altLang="en-US" sz="1400" kern="1200" dirty="0" smtClean="0">
              <a:solidFill>
                <a:schemeClr val="tx1"/>
              </a:solidFill>
            </a:rPr>
            <a:t>名第一線輔導主任、組長與輔導教師試閱</a:t>
          </a:r>
          <a:endParaRPr lang="zh-TW" altLang="en-US" sz="1400" kern="1200" dirty="0">
            <a:solidFill>
              <a:schemeClr val="tx1"/>
            </a:solidFill>
          </a:endParaRPr>
        </a:p>
      </dsp:txBody>
      <dsp:txXfrm rot="-5400000">
        <a:off x="5620833" y="2196823"/>
        <a:ext cx="2315449" cy="549260"/>
      </dsp:txXfrm>
    </dsp:sp>
    <dsp:sp modelId="{374B0C1C-2DB5-404C-B009-23D7980886A2}">
      <dsp:nvSpPr>
        <dsp:cNvPr id="0" name=""/>
        <dsp:cNvSpPr/>
      </dsp:nvSpPr>
      <dsp:spPr>
        <a:xfrm rot="5400000">
          <a:off x="4908120" y="3173957"/>
          <a:ext cx="596765" cy="507403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-16826439"/>
              <a:satOff val="-8652"/>
              <a:lumOff val="-3725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0800" h="190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7#1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ea typeface="微軟正黑體" pitchFamily="34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  <a:ea typeface="微軟正黑體" pitchFamily="34" charset="-120"/>
              </a:defRPr>
            </a:lvl1pPr>
          </a:lstStyle>
          <a:p>
            <a:pPr>
              <a:defRPr/>
            </a:pPr>
            <a:fld id="{9212BE4C-8394-4E38-8F8F-AB22EE71E853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ea typeface="微軟正黑體" pitchFamily="34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  <a:ea typeface="微軟正黑體" pitchFamily="34" charset="-120"/>
              </a:defRPr>
            </a:lvl1pPr>
          </a:lstStyle>
          <a:p>
            <a:pPr>
              <a:defRPr/>
            </a:pPr>
            <a:fld id="{8985B429-CDBF-46F9-B3D9-CEA8B18ED0F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273007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02582B89-8104-452F-A1BC-0F5018006ECF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7AA11140-B3FB-4618-B53A-09030D0EB33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523327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B466720D-5937-4962-9EA1-2AE6945D5668}" type="slidenum">
              <a:rPr lang="en-US" altLang="zh-TW" smtClean="0">
                <a:solidFill>
                  <a:prstClr val="black"/>
                </a:solidFill>
              </a:rPr>
              <a:pPr>
                <a:defRPr/>
              </a:pPr>
              <a:t>11</a:t>
            </a:fld>
            <a:endParaRPr lang="en-US" altLang="zh-TW" smtClean="0">
              <a:solidFill>
                <a:prstClr val="black"/>
              </a:solidFill>
            </a:endParaRPr>
          </a:p>
        </p:txBody>
      </p:sp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zh-TW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342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5032E26-6B3A-4B25-BED9-F2B7AE2309FB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橢圓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5" name="橢圓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4" name="標題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22" name="副標題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6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D71DD8C-249A-4BDB-8C8D-7801744935E1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7" name="頁尾版面配置區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75A12B1-523D-4A4B-9FAE-1A23D3E433B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0BED2-242D-43AB-A481-FF5B1ECC7FEA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1EE4F5-880C-40FA-A5BE-984238A04F3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5" name="矩形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6" name="橢圓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7" name="橢圓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B1071AF-B713-4247-9B6A-59C41C1186CD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9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10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B90453B-AA7B-4BF9-A8B5-F79A87A7C0F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FD260-6577-4C30-B94F-F280C862F642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6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D4FA3F-00DC-4C41-AFFE-54EF53CEA4F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3233F75-B8D8-4DA3-B40F-A902E4C91D09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3AD0A0F-9366-4058-B916-3664CF61979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2075D-7B2F-477A-B1B0-4FF4D5D09A95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4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4B33B-AA04-46B7-B4C4-D69B9DC062E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3" name="矩形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4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75391EB-0493-4933-9501-B1993895615D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5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E7F4D3E-2F40-494D-ADCD-055E25F261B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6BFFEB2-639B-42F9-805B-0E53E9FDEC4A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92D507C-BCB3-4620-B7E0-7E31B9C6A1B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kumimoji="0" lang="en-US" sz="3200" dirty="0">
              <a:latin typeface="+mn-lt"/>
              <a:ea typeface="+mn-ea"/>
            </a:endParaRPr>
          </a:p>
        </p:txBody>
      </p:sp>
      <p:sp>
        <p:nvSpPr>
          <p:cNvPr id="6" name="流程圖: 程序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7" name="流程圖: 程序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4AC8746-3063-4B4B-BEF9-40A8BFAEA20C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9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10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DC01E5D-9883-4DF6-A5A4-19AEAB5ADB1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9CD906-B9DA-4585-B0B7-F9AC0B909BDB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A855F-2EF3-432E-A3F3-85DB492C3BE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86ADB-FC1F-4FAE-9DB2-758D87CAFE2C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35068D-33C5-4636-BD7B-2FFE73A979D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A84412-5721-41E5-8A34-8D4BDBF930E4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3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BB664-7219-4E52-9EF7-B0F3237FA5B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圓形圖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8" name="橢圓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1" name="甜甜圈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12" name="矩形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  <p:sp>
        <p:nvSpPr>
          <p:cNvPr id="5" name="標題版面配置區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033" name="文字版面配置區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smtClean="0"/>
          </a:p>
        </p:txBody>
      </p:sp>
      <p:sp>
        <p:nvSpPr>
          <p:cNvPr id="24" name="日期版面配置區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fld id="{62548D99-B175-4801-BFDE-D8684CD9AB8C}" type="datetimeFigureOut">
              <a:rPr lang="zh-TW" altLang="en-US"/>
              <a:pPr>
                <a:defRPr/>
              </a:pPr>
              <a:t>2013/10/9</a:t>
            </a:fld>
            <a:endParaRPr lang="zh-TW" altLang="en-US"/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endParaRPr lang="zh-TW" altLang="en-US"/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ea typeface="+mn-ea"/>
              </a:defRPr>
            </a:lvl1pPr>
            <a:extLst/>
          </a:lstStyle>
          <a:p>
            <a:pPr>
              <a:defRPr/>
            </a:pPr>
            <a:fld id="{7E29B85F-A868-485D-8D5D-75E9B4A101E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sp>
        <p:nvSpPr>
          <p:cNvPr id="15" name="矩形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微軟正黑體" pitchFamily="34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微軟正黑體" pitchFamily="34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微軟正黑體" pitchFamily="34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 pitchFamily="34" charset="0"/>
          <a:ea typeface="微軟正黑體" pitchFamily="34" charset="-12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ctrTitle"/>
          </p:nvPr>
        </p:nvSpPr>
        <p:spPr>
          <a:xfrm>
            <a:off x="1" y="0"/>
            <a:ext cx="9144000" cy="4005064"/>
          </a:xfr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rgbClr val="110603"/>
            </a:solidFill>
          </a:ln>
        </p:spPr>
        <p:txBody>
          <a:bodyPr>
            <a:noAutofit/>
          </a:bodyPr>
          <a:lstStyle/>
          <a:p>
            <a:pPr algn="ctr">
              <a:lnSpc>
                <a:spcPts val="6800"/>
              </a:lnSpc>
              <a:defRPr/>
            </a:pPr>
            <a:r>
              <a:rPr lang="zh-TW" altLang="zh-TW" sz="4400" b="1" dirty="0" smtClean="0">
                <a:solidFill>
                  <a:schemeClr val="tx1"/>
                </a:solidFill>
              </a:rPr>
              <a:t>「國民</a:t>
            </a:r>
            <a:r>
              <a:rPr lang="zh-TW" altLang="en-US" sz="4400" b="1" dirty="0" smtClean="0">
                <a:solidFill>
                  <a:schemeClr val="tx1"/>
                </a:solidFill>
              </a:rPr>
              <a:t>小</a:t>
            </a:r>
            <a:r>
              <a:rPr lang="zh-TW" altLang="zh-TW" sz="4400" b="1" dirty="0" smtClean="0">
                <a:solidFill>
                  <a:schemeClr val="tx1"/>
                </a:solidFill>
              </a:rPr>
              <a:t>學學校輔導工作</a:t>
            </a:r>
            <a:r>
              <a:rPr lang="en-US" altLang="zh-TW" sz="4400" b="1" dirty="0" smtClean="0">
                <a:solidFill>
                  <a:schemeClr val="tx1"/>
                </a:solidFill>
              </a:rPr>
              <a:t/>
            </a:r>
            <a:br>
              <a:rPr lang="en-US" altLang="zh-TW" sz="4400" b="1" dirty="0" smtClean="0">
                <a:solidFill>
                  <a:schemeClr val="tx1"/>
                </a:solidFill>
              </a:rPr>
            </a:br>
            <a:r>
              <a:rPr lang="zh-TW" altLang="zh-TW" sz="4400" b="1" dirty="0" smtClean="0">
                <a:solidFill>
                  <a:schemeClr val="tx1"/>
                </a:solidFill>
              </a:rPr>
              <a:t>參考手冊」概說</a:t>
            </a:r>
            <a:r>
              <a:rPr lang="zh-TW" altLang="en-US" sz="4400" b="1" dirty="0" smtClean="0">
                <a:solidFill>
                  <a:schemeClr val="tx1"/>
                </a:solidFill>
              </a:rPr>
              <a:t>、</a:t>
            </a:r>
            <a:r>
              <a:rPr lang="en-US" altLang="zh-TW" sz="4400" b="1" dirty="0" smtClean="0"/>
              <a:t/>
            </a:r>
            <a:br>
              <a:rPr lang="en-US" altLang="zh-TW" sz="4400" b="1" dirty="0" smtClean="0"/>
            </a:br>
            <a:r>
              <a:rPr lang="en-US" altLang="zh-TW" sz="4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W</a:t>
            </a:r>
            <a:r>
              <a:rPr lang="en-US" altLang="zh-TW" sz="4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ISE</a:t>
            </a:r>
            <a:r>
              <a:rPr lang="en-US" altLang="zh-TW" sz="4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</a:t>
            </a:r>
            <a:r>
              <a:rPr lang="zh-TW" altLang="en-US" sz="4400" b="1" dirty="0" smtClean="0">
                <a:solidFill>
                  <a:schemeClr val="tx1"/>
                </a:solidFill>
              </a:rPr>
              <a:t>模式建立與內涵說明</a:t>
            </a:r>
            <a:r>
              <a:rPr lang="en-US" altLang="zh-TW" sz="4400" b="1" dirty="0" smtClean="0"/>
              <a:t/>
            </a:r>
            <a:br>
              <a:rPr lang="en-US" altLang="zh-TW" sz="4400" b="1" dirty="0" smtClean="0"/>
            </a:br>
            <a:endParaRPr lang="zh-TW" altLang="en-US" sz="4400" b="1" dirty="0">
              <a:ln w="12700">
                <a:solidFill>
                  <a:srgbClr val="110603"/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副標題 4"/>
          <p:cNvSpPr>
            <a:spLocks noGrp="1"/>
          </p:cNvSpPr>
          <p:nvPr>
            <p:ph type="subTitle" idx="1"/>
          </p:nvPr>
        </p:nvSpPr>
        <p:spPr>
          <a:xfrm>
            <a:off x="684213" y="4149080"/>
            <a:ext cx="7848600" cy="2564458"/>
          </a:xfrm>
        </p:spPr>
        <p:txBody>
          <a:bodyPr/>
          <a:lstStyle/>
          <a:p>
            <a:pPr>
              <a:defRPr/>
            </a:pPr>
            <a:endParaRPr lang="en-US" altLang="zh-TW" sz="800" dirty="0" smtClean="0"/>
          </a:p>
          <a:p>
            <a:pPr algn="ctr">
              <a:defRPr/>
            </a:pPr>
            <a:r>
              <a:rPr lang="zh-TW" altLang="en-US" sz="2800" b="1" dirty="0" smtClean="0"/>
              <a:t>國立台灣師範大學教育心理與輔導學系</a:t>
            </a:r>
            <a:endParaRPr lang="en-US" altLang="zh-TW" sz="2800" b="1" dirty="0" smtClean="0"/>
          </a:p>
          <a:p>
            <a:pPr algn="ctr">
              <a:defRPr/>
            </a:pPr>
            <a:r>
              <a:rPr lang="zh-TW" altLang="en-US" sz="2800" b="1" dirty="0" smtClean="0"/>
              <a:t>王麗斐教授</a:t>
            </a:r>
            <a:endParaRPr lang="en-US" altLang="zh-TW" sz="2800" b="1" dirty="0" smtClean="0"/>
          </a:p>
          <a:p>
            <a:pPr algn="ctr">
              <a:defRPr/>
            </a:pPr>
            <a:r>
              <a:rPr lang="zh-TW" altLang="en-US" sz="2400" b="1" dirty="0" smtClean="0"/>
              <a:t>教育部</a:t>
            </a:r>
            <a:r>
              <a:rPr lang="zh-TW" altLang="zh-TW" sz="2400" b="1" dirty="0" smtClean="0"/>
              <a:t>「國民</a:t>
            </a:r>
            <a:r>
              <a:rPr lang="zh-TW" altLang="en-US" sz="2400" b="1" dirty="0" smtClean="0"/>
              <a:t>小</a:t>
            </a:r>
            <a:r>
              <a:rPr lang="zh-TW" altLang="zh-TW" sz="2400" b="1" dirty="0" smtClean="0"/>
              <a:t>學學校輔導工作參考手冊」說明會</a:t>
            </a:r>
            <a:endParaRPr lang="en-US" altLang="zh-TW" sz="2400" b="1" dirty="0" smtClean="0"/>
          </a:p>
          <a:p>
            <a:pPr algn="ctr">
              <a:defRPr/>
            </a:pPr>
            <a:r>
              <a:rPr lang="en-US" altLang="zh-TW" sz="2200" dirty="0" smtClean="0"/>
              <a:t>102</a:t>
            </a:r>
            <a:r>
              <a:rPr lang="zh-TW" altLang="en-US" sz="2200" dirty="0" smtClean="0"/>
              <a:t>年</a:t>
            </a:r>
            <a:r>
              <a:rPr lang="en-US" altLang="zh-TW" sz="2200" dirty="0" smtClean="0"/>
              <a:t>8</a:t>
            </a:r>
            <a:r>
              <a:rPr lang="zh-TW" altLang="en-US" sz="2200" dirty="0" smtClean="0"/>
              <a:t>月</a:t>
            </a:r>
            <a:r>
              <a:rPr lang="en-US" altLang="zh-TW" sz="2200" dirty="0" smtClean="0"/>
              <a:t>26</a:t>
            </a:r>
            <a:r>
              <a:rPr lang="zh-TW" altLang="en-US" sz="2200" dirty="0" smtClean="0"/>
              <a:t>日、</a:t>
            </a:r>
            <a:r>
              <a:rPr lang="en-US" altLang="zh-TW" sz="2200" dirty="0" smtClean="0"/>
              <a:t>9</a:t>
            </a:r>
            <a:r>
              <a:rPr lang="zh-TW" altLang="en-US" sz="2200" dirty="0" smtClean="0"/>
              <a:t>月</a:t>
            </a:r>
            <a:r>
              <a:rPr lang="en-US" altLang="zh-TW" sz="2200" dirty="0" smtClean="0"/>
              <a:t>6</a:t>
            </a:r>
            <a:r>
              <a:rPr lang="zh-TW" altLang="en-US" sz="2200" dirty="0" smtClean="0"/>
              <a:t>日、</a:t>
            </a:r>
            <a:r>
              <a:rPr lang="en-US" altLang="zh-TW" sz="2200" dirty="0" smtClean="0"/>
              <a:t> 9</a:t>
            </a:r>
            <a:r>
              <a:rPr lang="zh-TW" altLang="en-US" sz="2200" dirty="0" smtClean="0"/>
              <a:t>月</a:t>
            </a:r>
            <a:r>
              <a:rPr lang="en-US" altLang="zh-TW" sz="2200" dirty="0" smtClean="0"/>
              <a:t>10</a:t>
            </a:r>
            <a:r>
              <a:rPr lang="zh-TW" altLang="en-US" sz="2200" dirty="0" smtClean="0"/>
              <a:t>日</a:t>
            </a:r>
            <a:endParaRPr lang="en-US" altLang="zh-TW" sz="2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標題 4"/>
          <p:cNvSpPr>
            <a:spLocks noGrp="1"/>
          </p:cNvSpPr>
          <p:nvPr>
            <p:ph idx="1"/>
          </p:nvPr>
        </p:nvSpPr>
        <p:spPr>
          <a:xfrm>
            <a:off x="539552" y="1772816"/>
            <a:ext cx="7848872" cy="4800600"/>
          </a:xfrm>
        </p:spPr>
        <p:txBody>
          <a:bodyPr/>
          <a:lstStyle/>
          <a:p>
            <a:pPr>
              <a:defRPr/>
            </a:pPr>
            <a:r>
              <a:rPr lang="zh-TW" altLang="zh-TW" sz="2400" b="1" dirty="0" smtClean="0"/>
              <a:t>計畫主持人</a:t>
            </a:r>
            <a:r>
              <a:rPr lang="zh-TW" altLang="zh-TW" sz="2400" dirty="0" smtClean="0"/>
              <a:t>：王麗斐</a:t>
            </a:r>
            <a:endParaRPr lang="en-US" altLang="zh-TW" sz="2400" dirty="0" smtClean="0"/>
          </a:p>
          <a:p>
            <a:pPr>
              <a:defRPr/>
            </a:pPr>
            <a:r>
              <a:rPr lang="zh-TW" altLang="en-US" sz="2400" b="1" dirty="0" smtClean="0"/>
              <a:t>國小手冊</a:t>
            </a:r>
            <a:r>
              <a:rPr lang="zh-TW" altLang="zh-TW" sz="2400" b="1" dirty="0" smtClean="0"/>
              <a:t>協同主持人</a:t>
            </a:r>
            <a:r>
              <a:rPr lang="zh-TW" altLang="zh-TW" sz="2400" dirty="0" smtClean="0"/>
              <a:t>：羅明華、楊國如</a:t>
            </a:r>
            <a:endParaRPr lang="en-US" altLang="zh-TW" sz="2400" dirty="0" smtClean="0"/>
          </a:p>
          <a:p>
            <a:pPr>
              <a:defRPr/>
            </a:pPr>
            <a:r>
              <a:rPr lang="zh-TW" altLang="en-US" sz="2400" b="1" dirty="0" smtClean="0"/>
              <a:t>國小手冊</a:t>
            </a:r>
            <a:r>
              <a:rPr lang="zh-TW" altLang="zh-TW" sz="2400" b="1" dirty="0" smtClean="0"/>
              <a:t>共同執筆</a:t>
            </a:r>
            <a:r>
              <a:rPr lang="zh-TW" altLang="zh-TW" sz="2400" dirty="0" smtClean="0"/>
              <a:t>：</a:t>
            </a:r>
            <a:r>
              <a:rPr lang="zh-TW" altLang="zh-TW" sz="2000" dirty="0" smtClean="0"/>
              <a:t>卓瑛、謝曜任、方惠生、王淑玲、王雅芬、何美雪、吳盈瑩、李佩珊、李冠興、林妙穗、林怡光、林芳如、林秀勤、林美珠、倪雨平、郭怡君、徐有慶、陳姚如、賀聰、黃慧貞</a:t>
            </a:r>
            <a:endParaRPr lang="en-US" altLang="zh-TW" sz="2000" dirty="0" smtClean="0"/>
          </a:p>
          <a:p>
            <a:pPr>
              <a:defRPr/>
            </a:pPr>
            <a:r>
              <a:rPr lang="zh-TW" altLang="en-US" sz="2400" b="1" dirty="0" smtClean="0"/>
              <a:t>參與人員：共</a:t>
            </a:r>
            <a:r>
              <a:rPr lang="en-US" altLang="zh-TW" sz="2400" b="1" dirty="0" smtClean="0"/>
              <a:t>198</a:t>
            </a:r>
            <a:r>
              <a:rPr lang="zh-TW" altLang="en-US" sz="2400" b="1" dirty="0" smtClean="0"/>
              <a:t>名國小第一線輔導工作者與學者專家參與</a:t>
            </a:r>
            <a:endParaRPr lang="en-US" altLang="zh-TW" sz="2400" b="1" dirty="0" smtClean="0"/>
          </a:p>
          <a:p>
            <a:pPr>
              <a:defRPr/>
            </a:pPr>
            <a:r>
              <a:rPr lang="zh-TW" altLang="zh-TW" sz="2400" b="1" dirty="0" smtClean="0"/>
              <a:t>執行單位：</a:t>
            </a:r>
            <a:r>
              <a:rPr lang="zh-TW" altLang="zh-TW" sz="2000" dirty="0" smtClean="0"/>
              <a:t>國立台灣師範大學教育心理與輔導學系</a:t>
            </a:r>
          </a:p>
          <a:p>
            <a:pPr>
              <a:defRPr/>
            </a:pPr>
            <a:endParaRPr lang="zh-TW" altLang="zh-TW" sz="2000" dirty="0" smtClean="0"/>
          </a:p>
          <a:p>
            <a:pPr>
              <a:defRPr/>
            </a:pPr>
            <a:endParaRPr lang="en-US" altLang="zh-TW" sz="800" dirty="0" smtClean="0"/>
          </a:p>
          <a:p>
            <a:pPr>
              <a:defRPr/>
            </a:pPr>
            <a:endParaRPr lang="en-US" altLang="zh-TW" sz="2200" dirty="0" smtClean="0"/>
          </a:p>
        </p:txBody>
      </p:sp>
      <p:sp>
        <p:nvSpPr>
          <p:cNvPr id="7" name="矩形 6"/>
          <p:cNvSpPr/>
          <p:nvPr/>
        </p:nvSpPr>
        <p:spPr>
          <a:xfrm>
            <a:off x="683568" y="5373216"/>
            <a:ext cx="78488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TW" altLang="en-US" sz="2000" dirty="0" smtClean="0"/>
              <a:t>註：此 </a:t>
            </a:r>
            <a:r>
              <a:rPr lang="en-US" altLang="zh-TW" sz="2000" dirty="0" smtClean="0"/>
              <a:t>PowerPoint</a:t>
            </a:r>
            <a:r>
              <a:rPr lang="zh-TW" altLang="en-US" sz="2000" dirty="0" smtClean="0"/>
              <a:t> 檔案係整理自教育部國民小學輔導工作參考手冊。資料不代表教育部立場，僅供有需要者參考使用。版權所有，歡迎使用；使用時，請註明出處。</a:t>
            </a:r>
            <a:endParaRPr lang="en-US" altLang="zh-TW" sz="2000" dirty="0" smtClean="0"/>
          </a:p>
        </p:txBody>
      </p:sp>
      <p:sp>
        <p:nvSpPr>
          <p:cNvPr id="6" name="矩形 5"/>
          <p:cNvSpPr/>
          <p:nvPr/>
        </p:nvSpPr>
        <p:spPr>
          <a:xfrm>
            <a:off x="395536" y="188640"/>
            <a:ext cx="79928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40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教育部委託編製</a:t>
            </a:r>
            <a:endParaRPr lang="en-US" altLang="zh-TW" sz="4000" b="1" dirty="0" smtClean="0">
              <a:ln w="12700">
                <a:solidFill>
                  <a:srgbClr val="110603"/>
                </a:solidFill>
                <a:prstDash val="solid"/>
              </a:ln>
              <a:solidFill>
                <a:srgbClr val="C0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r>
              <a:rPr lang="zh-TW" altLang="en-US" sz="40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「國民小學學校輔導工作參考手冊」</a:t>
            </a:r>
            <a:endParaRPr lang="zh-TW" altLang="en-US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/>
          </p:cNvSpPr>
          <p:nvPr>
            <p:ph type="ctrTitle"/>
          </p:nvPr>
        </p:nvSpPr>
        <p:spPr bwMode="auto">
          <a:xfrm>
            <a:off x="468313" y="115888"/>
            <a:ext cx="7343775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marL="182563"/>
            <a:r>
              <a:rPr lang="zh-TW" altLang="en-US" sz="4800" b="1" dirty="0" smtClean="0">
                <a:solidFill>
                  <a:srgbClr val="C00000"/>
                </a:solidFill>
                <a:effectLst/>
              </a:rPr>
              <a:t>手冊編製的背景</a:t>
            </a:r>
          </a:p>
        </p:txBody>
      </p:sp>
      <p:graphicFrame>
        <p:nvGraphicFramePr>
          <p:cNvPr id="4" name="資料庫圖表 3"/>
          <p:cNvGraphicFramePr/>
          <p:nvPr/>
        </p:nvGraphicFramePr>
        <p:xfrm>
          <a:off x="251520" y="1196752"/>
          <a:ext cx="8712968" cy="5576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資料庫圖表 4"/>
          <p:cNvGraphicFramePr/>
          <p:nvPr/>
        </p:nvGraphicFramePr>
        <p:xfrm>
          <a:off x="467544" y="1196752"/>
          <a:ext cx="8317432" cy="6368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6387" name="Rectangle 2"/>
          <p:cNvSpPr txBox="1">
            <a:spLocks/>
          </p:cNvSpPr>
          <p:nvPr/>
        </p:nvSpPr>
        <p:spPr bwMode="auto">
          <a:xfrm>
            <a:off x="468313" y="0"/>
            <a:ext cx="446405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zh-TW" altLang="en-US" sz="4800" b="1">
                <a:solidFill>
                  <a:srgbClr val="C00000"/>
                </a:solidFill>
                <a:latin typeface="Gill Sans MT" pitchFamily="34" charset="0"/>
                <a:ea typeface="微軟正黑體" pitchFamily="34" charset="-120"/>
              </a:rPr>
              <a:t>手冊編製原則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資料庫圖表 4"/>
          <p:cNvGraphicFramePr/>
          <p:nvPr/>
        </p:nvGraphicFramePr>
        <p:xfrm>
          <a:off x="611560" y="1052736"/>
          <a:ext cx="8208912" cy="6512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7411" name="Rectangle 2"/>
          <p:cNvSpPr txBox="1">
            <a:spLocks/>
          </p:cNvSpPr>
          <p:nvPr/>
        </p:nvSpPr>
        <p:spPr bwMode="auto">
          <a:xfrm>
            <a:off x="468313" y="115888"/>
            <a:ext cx="43910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zh-TW" altLang="en-US" sz="4800" b="1">
                <a:solidFill>
                  <a:srgbClr val="C00000"/>
                </a:solidFill>
                <a:latin typeface="Gill Sans MT" pitchFamily="34" charset="0"/>
                <a:ea typeface="微軟正黑體" pitchFamily="34" charset="-120"/>
              </a:rPr>
              <a:t>手冊編製目的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71550" y="274638"/>
            <a:ext cx="6048375" cy="1143000"/>
          </a:xfrm>
        </p:spPr>
        <p:txBody>
          <a:bodyPr/>
          <a:lstStyle/>
          <a:p>
            <a:pPr>
              <a:defRPr/>
            </a:pPr>
            <a:r>
              <a:rPr lang="zh-TW" altLang="en-US" b="1" dirty="0" smtClean="0"/>
              <a:t>手冊編製的發展歷程</a:t>
            </a:r>
            <a:endParaRPr lang="zh-TW" altLang="en-US" dirty="0"/>
          </a:p>
        </p:txBody>
      </p:sp>
      <p:graphicFrame>
        <p:nvGraphicFramePr>
          <p:cNvPr id="4" name="內容版面配置區 3"/>
          <p:cNvGraphicFramePr>
            <a:graphicFrameLocks noGrp="1"/>
          </p:cNvGraphicFramePr>
          <p:nvPr>
            <p:ph sz="quarter" idx="4294967295"/>
          </p:nvPr>
        </p:nvGraphicFramePr>
        <p:xfrm>
          <a:off x="395536" y="1447800"/>
          <a:ext cx="8538914" cy="5149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116013" y="260350"/>
            <a:ext cx="7499350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zh-TW" altLang="en-US" b="1" dirty="0" smtClean="0">
                <a:solidFill>
                  <a:srgbClr val="C00000"/>
                </a:solidFill>
                <a:effectLst/>
              </a:rPr>
              <a:t>國小輔導工作參考手冊研究流程</a:t>
            </a:r>
          </a:p>
        </p:txBody>
      </p:sp>
      <p:sp>
        <p:nvSpPr>
          <p:cNvPr id="19459" name="Rectangle 3"/>
          <p:cNvSpPr>
            <a:spLocks noGrp="1"/>
          </p:cNvSpPr>
          <p:nvPr>
            <p:ph type="body" idx="4294967295"/>
          </p:nvPr>
        </p:nvSpPr>
        <p:spPr>
          <a:xfrm>
            <a:off x="250825" y="1196975"/>
            <a:ext cx="8642350" cy="48006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zh-TW" altLang="en-US" sz="2800" b="1" dirty="0" smtClean="0"/>
              <a:t>探索階段 </a:t>
            </a:r>
            <a:r>
              <a:rPr lang="zh-TW" altLang="en-US" sz="2800" dirty="0" smtClean="0"/>
              <a:t>（</a:t>
            </a:r>
            <a:r>
              <a:rPr lang="en-US" altLang="zh-TW" sz="2800" dirty="0" smtClean="0"/>
              <a:t>2012</a:t>
            </a:r>
            <a:r>
              <a:rPr lang="zh-TW" altLang="en-US" sz="2800" dirty="0" smtClean="0"/>
              <a:t>年</a:t>
            </a:r>
            <a:r>
              <a:rPr lang="en-US" altLang="zh-TW" sz="2800" dirty="0" smtClean="0"/>
              <a:t>4</a:t>
            </a:r>
            <a:r>
              <a:rPr lang="zh-TW" altLang="en-US" sz="2800" dirty="0" smtClean="0"/>
              <a:t>月～</a:t>
            </a:r>
            <a:r>
              <a:rPr lang="en-US" altLang="zh-TW" sz="2800" dirty="0" smtClean="0"/>
              <a:t>6</a:t>
            </a:r>
            <a:r>
              <a:rPr lang="zh-TW" altLang="en-US" sz="2800" dirty="0" smtClean="0"/>
              <a:t>月）</a:t>
            </a:r>
          </a:p>
          <a:p>
            <a:pPr lvl="1" eaLnBrk="1" hangingPunct="1">
              <a:lnSpc>
                <a:spcPct val="90000"/>
              </a:lnSpc>
            </a:pPr>
            <a:r>
              <a:rPr lang="zh-TW" altLang="en-US" sz="2200" dirty="0" smtClean="0"/>
              <a:t>於離島與北中南東辦理</a:t>
            </a:r>
            <a:r>
              <a:rPr lang="en-US" altLang="zh-TW" sz="2200" dirty="0" smtClean="0"/>
              <a:t>7</a:t>
            </a:r>
            <a:r>
              <a:rPr lang="zh-TW" altLang="en-US" sz="2200" dirty="0" smtClean="0"/>
              <a:t>場「焦點團體」，共邀請</a:t>
            </a:r>
            <a:r>
              <a:rPr lang="en-US" altLang="zh-TW" sz="2200" dirty="0" smtClean="0"/>
              <a:t>13</a:t>
            </a:r>
            <a:r>
              <a:rPr lang="zh-TW" altLang="en-US" sz="2200" dirty="0" smtClean="0"/>
              <a:t>縣市、</a:t>
            </a:r>
            <a:r>
              <a:rPr lang="en-US" altLang="zh-TW" sz="2200" dirty="0" smtClean="0"/>
              <a:t>96</a:t>
            </a:r>
            <a:r>
              <a:rPr lang="zh-TW" altLang="en-US" sz="2200" dirty="0" smtClean="0"/>
              <a:t>名第一線學校輔導工作、教育行政人員參與。廣收不同規模學校、城鄉的學校輔導工作現況、困境與成功經驗。</a:t>
            </a:r>
            <a:endParaRPr lang="en-US" altLang="zh-TW" sz="2200" dirty="0" smtClean="0"/>
          </a:p>
          <a:p>
            <a:pPr lvl="1" eaLnBrk="1" hangingPunct="1">
              <a:lnSpc>
                <a:spcPct val="90000"/>
              </a:lnSpc>
            </a:pPr>
            <a:r>
              <a:rPr lang="zh-TW" altLang="en-US" sz="2200" dirty="0" smtClean="0"/>
              <a:t>邀請</a:t>
            </a:r>
            <a:r>
              <a:rPr lang="en-US" altLang="zh-TW" sz="2200" dirty="0" smtClean="0"/>
              <a:t>20</a:t>
            </a:r>
            <a:r>
              <a:rPr lang="zh-TW" altLang="en-US" sz="2200" dirty="0" smtClean="0"/>
              <a:t>位國小輔導實務工作者協助撰寫部分手冊初稿。</a:t>
            </a:r>
          </a:p>
          <a:p>
            <a:pPr eaLnBrk="1" hangingPunct="1">
              <a:lnSpc>
                <a:spcPct val="90000"/>
              </a:lnSpc>
            </a:pPr>
            <a:r>
              <a:rPr lang="zh-TW" altLang="en-US" sz="2800" b="1" dirty="0" smtClean="0"/>
              <a:t>聚焦階段 </a:t>
            </a:r>
            <a:r>
              <a:rPr lang="zh-TW" altLang="en-US" sz="2800" dirty="0" smtClean="0"/>
              <a:t>（</a:t>
            </a:r>
            <a:r>
              <a:rPr lang="en-US" altLang="zh-TW" sz="2800" dirty="0" smtClean="0"/>
              <a:t>2012</a:t>
            </a:r>
            <a:r>
              <a:rPr lang="zh-TW" altLang="en-US" sz="2800" dirty="0" smtClean="0"/>
              <a:t>年</a:t>
            </a:r>
            <a:r>
              <a:rPr lang="en-US" altLang="zh-TW" sz="2800" dirty="0" smtClean="0"/>
              <a:t>6</a:t>
            </a:r>
            <a:r>
              <a:rPr lang="zh-TW" altLang="en-US" sz="2800" dirty="0" smtClean="0"/>
              <a:t>月～</a:t>
            </a:r>
            <a:r>
              <a:rPr lang="en-US" altLang="zh-TW" sz="2800" dirty="0" smtClean="0"/>
              <a:t>8</a:t>
            </a:r>
            <a:r>
              <a:rPr lang="zh-TW" altLang="en-US" sz="2800" dirty="0" smtClean="0"/>
              <a:t>月）</a:t>
            </a:r>
          </a:p>
          <a:p>
            <a:pPr lvl="1" eaLnBrk="1" hangingPunct="1">
              <a:lnSpc>
                <a:spcPct val="90000"/>
              </a:lnSpc>
            </a:pPr>
            <a:r>
              <a:rPr lang="zh-TW" altLang="en-US" sz="2200" dirty="0" smtClean="0"/>
              <a:t>邀請北中南與離島辦理</a:t>
            </a:r>
            <a:r>
              <a:rPr lang="en-US" altLang="zh-TW" sz="2200" dirty="0" smtClean="0"/>
              <a:t>7</a:t>
            </a:r>
            <a:r>
              <a:rPr lang="zh-TW" altLang="en-US" sz="2200" dirty="0" smtClean="0"/>
              <a:t>場「專家暨焦點團體」，共</a:t>
            </a:r>
            <a:r>
              <a:rPr lang="en-US" altLang="zh-TW" sz="2200" dirty="0" smtClean="0"/>
              <a:t>13</a:t>
            </a:r>
            <a:r>
              <a:rPr lang="zh-TW" altLang="en-US" sz="2200" dirty="0" smtClean="0"/>
              <a:t>縣市、</a:t>
            </a:r>
            <a:r>
              <a:rPr lang="en-US" altLang="zh-TW" sz="2200" dirty="0" smtClean="0"/>
              <a:t>58</a:t>
            </a:r>
            <a:r>
              <a:rPr lang="zh-TW" altLang="en-US" sz="2200" dirty="0" smtClean="0"/>
              <a:t>名第一線學校輔導工作、教育行政人員、各地學者專家參與，針對第一階段重要輔導議題建立共識。</a:t>
            </a:r>
          </a:p>
          <a:p>
            <a:pPr lvl="1" eaLnBrk="1" hangingPunct="1">
              <a:lnSpc>
                <a:spcPct val="90000"/>
              </a:lnSpc>
            </a:pPr>
            <a:r>
              <a:rPr lang="zh-TW" altLang="en-US" sz="2200" dirty="0" smtClean="0"/>
              <a:t>根據前兩階段的回饋意見修改初稿。</a:t>
            </a:r>
          </a:p>
          <a:p>
            <a:pPr eaLnBrk="1" hangingPunct="1">
              <a:lnSpc>
                <a:spcPct val="90000"/>
              </a:lnSpc>
            </a:pPr>
            <a:r>
              <a:rPr lang="zh-TW" altLang="en-US" sz="2800" b="1" dirty="0" smtClean="0"/>
              <a:t>熟成階段</a:t>
            </a:r>
            <a:r>
              <a:rPr lang="zh-TW" altLang="en-US" sz="2800" dirty="0" smtClean="0"/>
              <a:t>（</a:t>
            </a:r>
            <a:r>
              <a:rPr lang="en-US" altLang="zh-TW" sz="2800" dirty="0" smtClean="0"/>
              <a:t>2012</a:t>
            </a:r>
            <a:r>
              <a:rPr lang="zh-TW" altLang="en-US" sz="2800" dirty="0" smtClean="0"/>
              <a:t>年</a:t>
            </a:r>
            <a:r>
              <a:rPr lang="en-US" altLang="zh-TW" sz="2800" dirty="0" smtClean="0"/>
              <a:t>8</a:t>
            </a:r>
            <a:r>
              <a:rPr lang="zh-TW" altLang="en-US" sz="2800" dirty="0" smtClean="0"/>
              <a:t>月～</a:t>
            </a:r>
            <a:r>
              <a:rPr lang="en-US" altLang="zh-TW" sz="2800" dirty="0" smtClean="0"/>
              <a:t>10</a:t>
            </a:r>
            <a:r>
              <a:rPr lang="zh-TW" altLang="en-US" sz="2800" dirty="0" smtClean="0"/>
              <a:t>月）</a:t>
            </a:r>
          </a:p>
          <a:p>
            <a:pPr lvl="1" eaLnBrk="1" hangingPunct="1">
              <a:lnSpc>
                <a:spcPct val="90000"/>
              </a:lnSpc>
            </a:pPr>
            <a:r>
              <a:rPr lang="zh-TW" altLang="en-US" sz="2200" dirty="0" smtClean="0"/>
              <a:t>辦理</a:t>
            </a:r>
            <a:r>
              <a:rPr lang="en-US" altLang="zh-TW" sz="2200" dirty="0" smtClean="0"/>
              <a:t>2</a:t>
            </a:r>
            <a:r>
              <a:rPr lang="zh-TW" altLang="en-US" sz="2200" dirty="0" smtClean="0"/>
              <a:t>場專家諮詢會議，共</a:t>
            </a:r>
            <a:r>
              <a:rPr lang="en-US" altLang="zh-TW" sz="2200" dirty="0" smtClean="0"/>
              <a:t>29</a:t>
            </a:r>
            <a:r>
              <a:rPr lang="zh-TW" altLang="en-US" sz="2200" dirty="0" smtClean="0"/>
              <a:t>名學者專家、教育行政人員、學生輔導諮商中心主任、以及相關學會團體代表參加。</a:t>
            </a:r>
          </a:p>
          <a:p>
            <a:pPr lvl="1" eaLnBrk="1" hangingPunct="1">
              <a:lnSpc>
                <a:spcPct val="90000"/>
              </a:lnSpc>
            </a:pPr>
            <a:r>
              <a:rPr lang="zh-TW" altLang="en-US" sz="2200" dirty="0" smtClean="0"/>
              <a:t>邀請</a:t>
            </a:r>
            <a:r>
              <a:rPr lang="en-US" altLang="zh-TW" sz="2200" dirty="0" smtClean="0"/>
              <a:t>15</a:t>
            </a:r>
            <a:r>
              <a:rPr lang="zh-TW" altLang="en-US" sz="2200" dirty="0" smtClean="0"/>
              <a:t>名試閱者提供回饋與建議。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/>
          </p:cNvSpPr>
          <p:nvPr>
            <p:ph type="ctrTitle"/>
          </p:nvPr>
        </p:nvSpPr>
        <p:spPr bwMode="auto">
          <a:xfrm>
            <a:off x="395288" y="188913"/>
            <a:ext cx="5297487" cy="11430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marL="182563" eaLnBrk="1" hangingPunct="1"/>
            <a:r>
              <a:rPr lang="zh-TW" altLang="en-US" sz="4800" b="1" smtClean="0">
                <a:solidFill>
                  <a:srgbClr val="C00000"/>
                </a:solidFill>
                <a:effectLst/>
              </a:rPr>
              <a:t>手冊編製研究階段</a:t>
            </a:r>
          </a:p>
        </p:txBody>
      </p:sp>
      <p:graphicFrame>
        <p:nvGraphicFramePr>
          <p:cNvPr id="2" name="資料庫圖表 1"/>
          <p:cNvGraphicFramePr/>
          <p:nvPr/>
        </p:nvGraphicFramePr>
        <p:xfrm>
          <a:off x="683568" y="1556792"/>
          <a:ext cx="8064896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lfwang\Desktop\TaiwanMap_122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0"/>
            <a:ext cx="5149304" cy="68657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0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51520" y="5229200"/>
            <a:ext cx="693078" cy="720080"/>
          </a:xfrm>
          <a:prstGeom prst="rect">
            <a:avLst/>
          </a:prstGeom>
          <a:noFill/>
        </p:spPr>
      </p:pic>
      <p:pic>
        <p:nvPicPr>
          <p:cNvPr id="9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11960" y="1340768"/>
            <a:ext cx="693078" cy="720080"/>
          </a:xfrm>
          <a:prstGeom prst="rect">
            <a:avLst/>
          </a:prstGeom>
          <a:noFill/>
        </p:spPr>
      </p:pic>
      <p:pic>
        <p:nvPicPr>
          <p:cNvPr id="10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32240" y="188640"/>
            <a:ext cx="693078" cy="720080"/>
          </a:xfrm>
          <a:prstGeom prst="rect">
            <a:avLst/>
          </a:prstGeom>
          <a:noFill/>
        </p:spPr>
      </p:pic>
      <p:pic>
        <p:nvPicPr>
          <p:cNvPr id="11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84168" y="692696"/>
            <a:ext cx="693078" cy="720080"/>
          </a:xfrm>
          <a:prstGeom prst="rect">
            <a:avLst/>
          </a:prstGeom>
          <a:noFill/>
        </p:spPr>
      </p:pic>
      <p:pic>
        <p:nvPicPr>
          <p:cNvPr id="12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080" y="2276872"/>
            <a:ext cx="693078" cy="720080"/>
          </a:xfrm>
          <a:prstGeom prst="rect">
            <a:avLst/>
          </a:prstGeom>
          <a:noFill/>
        </p:spPr>
      </p:pic>
      <p:pic>
        <p:nvPicPr>
          <p:cNvPr id="13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92280" y="2708920"/>
            <a:ext cx="693078" cy="720080"/>
          </a:xfrm>
          <a:prstGeom prst="rect">
            <a:avLst/>
          </a:prstGeom>
          <a:noFill/>
        </p:spPr>
      </p:pic>
      <p:pic>
        <p:nvPicPr>
          <p:cNvPr id="14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4048" y="3140968"/>
            <a:ext cx="693078" cy="720080"/>
          </a:xfrm>
          <a:prstGeom prst="rect">
            <a:avLst/>
          </a:prstGeom>
          <a:noFill/>
        </p:spPr>
      </p:pic>
      <p:pic>
        <p:nvPicPr>
          <p:cNvPr id="16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07904" y="2636912"/>
            <a:ext cx="693078" cy="720080"/>
          </a:xfrm>
          <a:prstGeom prst="rect">
            <a:avLst/>
          </a:prstGeom>
          <a:noFill/>
        </p:spPr>
      </p:pic>
      <p:pic>
        <p:nvPicPr>
          <p:cNvPr id="17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084168" y="1196752"/>
            <a:ext cx="693078" cy="720080"/>
          </a:xfrm>
          <a:prstGeom prst="rect">
            <a:avLst/>
          </a:prstGeom>
          <a:noFill/>
        </p:spPr>
      </p:pic>
      <p:pic>
        <p:nvPicPr>
          <p:cNvPr id="18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732240" y="476672"/>
            <a:ext cx="693078" cy="720080"/>
          </a:xfrm>
          <a:prstGeom prst="rect">
            <a:avLst/>
          </a:prstGeom>
          <a:noFill/>
        </p:spPr>
      </p:pic>
      <p:pic>
        <p:nvPicPr>
          <p:cNvPr id="19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732240" y="1484784"/>
            <a:ext cx="693078" cy="720080"/>
          </a:xfrm>
          <a:prstGeom prst="rect">
            <a:avLst/>
          </a:prstGeom>
          <a:noFill/>
        </p:spPr>
      </p:pic>
      <p:pic>
        <p:nvPicPr>
          <p:cNvPr id="22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512" y="4293096"/>
            <a:ext cx="693078" cy="720080"/>
          </a:xfrm>
          <a:prstGeom prst="rect">
            <a:avLst/>
          </a:prstGeom>
          <a:noFill/>
        </p:spPr>
      </p:pic>
      <p:pic>
        <p:nvPicPr>
          <p:cNvPr id="15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080" y="4293096"/>
            <a:ext cx="693078" cy="720080"/>
          </a:xfrm>
          <a:prstGeom prst="rect">
            <a:avLst/>
          </a:prstGeom>
          <a:noFill/>
        </p:spPr>
      </p:pic>
      <p:pic>
        <p:nvPicPr>
          <p:cNvPr id="23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948264" y="0"/>
            <a:ext cx="621070" cy="720080"/>
          </a:xfrm>
          <a:prstGeom prst="rect">
            <a:avLst/>
          </a:prstGeom>
          <a:noFill/>
        </p:spPr>
      </p:pic>
      <p:pic>
        <p:nvPicPr>
          <p:cNvPr id="24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491880" y="3140968"/>
            <a:ext cx="693078" cy="720080"/>
          </a:xfrm>
          <a:prstGeom prst="rect">
            <a:avLst/>
          </a:prstGeom>
          <a:noFill/>
        </p:spPr>
      </p:pic>
      <p:sp>
        <p:nvSpPr>
          <p:cNvPr id="25" name="文字方塊 24"/>
          <p:cNvSpPr txBox="1"/>
          <p:nvPr/>
        </p:nvSpPr>
        <p:spPr>
          <a:xfrm>
            <a:off x="1043608" y="4437112"/>
            <a:ext cx="2448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焦點團體：成功經驗與現況困境</a:t>
            </a:r>
            <a:endParaRPr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6" name="文字方塊 25"/>
          <p:cNvSpPr txBox="1"/>
          <p:nvPr/>
        </p:nvSpPr>
        <p:spPr>
          <a:xfrm>
            <a:off x="1043608" y="5373216"/>
            <a:ext cx="2376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latin typeface="微軟正黑體" pitchFamily="34" charset="-120"/>
                <a:ea typeface="微軟正黑體" pitchFamily="34" charset="-120"/>
              </a:rPr>
              <a:t>深入訪談：成功經驗與偏鄉經驗</a:t>
            </a:r>
            <a:endParaRPr lang="zh-TW" altLang="en-US" sz="24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7" name="文字方塊 26"/>
          <p:cNvSpPr txBox="1"/>
          <p:nvPr/>
        </p:nvSpPr>
        <p:spPr>
          <a:xfrm>
            <a:off x="251519" y="764704"/>
            <a:ext cx="346761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3200" dirty="0" smtClean="0">
                <a:latin typeface="微軟正黑體" pitchFamily="34" charset="-120"/>
                <a:ea typeface="微軟正黑體" pitchFamily="34" charset="-120"/>
              </a:rPr>
              <a:t>國小參考手冊編製</a:t>
            </a:r>
            <a:endParaRPr lang="en-US" altLang="zh-TW" sz="3200" dirty="0" smtClean="0">
              <a:latin typeface="微軟正黑體" pitchFamily="34" charset="-120"/>
              <a:ea typeface="微軟正黑體" pitchFamily="34" charset="-120"/>
            </a:endParaRPr>
          </a:p>
          <a:p>
            <a:pPr algn="ctr"/>
            <a:r>
              <a:rPr lang="zh-TW" altLang="en-US" sz="3200" dirty="0" smtClean="0">
                <a:latin typeface="微軟正黑體" pitchFamily="34" charset="-120"/>
                <a:ea typeface="微軟正黑體" pitchFamily="34" charset="-120"/>
              </a:rPr>
              <a:t>的資料蒐集來源</a:t>
            </a:r>
            <a:endParaRPr lang="zh-TW" altLang="en-US" sz="3200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28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660232" y="4077072"/>
            <a:ext cx="693078" cy="720080"/>
          </a:xfrm>
          <a:prstGeom prst="rect">
            <a:avLst/>
          </a:prstGeom>
          <a:noFill/>
        </p:spPr>
      </p:pic>
      <p:pic>
        <p:nvPicPr>
          <p:cNvPr id="29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148064" y="2348880"/>
            <a:ext cx="693078" cy="720080"/>
          </a:xfrm>
          <a:prstGeom prst="rect">
            <a:avLst/>
          </a:prstGeom>
          <a:noFill/>
        </p:spPr>
      </p:pic>
      <p:pic>
        <p:nvPicPr>
          <p:cNvPr id="30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4860032" y="3284984"/>
            <a:ext cx="693078" cy="720080"/>
          </a:xfrm>
          <a:prstGeom prst="rect">
            <a:avLst/>
          </a:prstGeom>
          <a:noFill/>
        </p:spPr>
      </p:pic>
      <p:pic>
        <p:nvPicPr>
          <p:cNvPr id="31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724128" y="4005064"/>
            <a:ext cx="693078" cy="720080"/>
          </a:xfrm>
          <a:prstGeom prst="rect">
            <a:avLst/>
          </a:prstGeom>
          <a:noFill/>
        </p:spPr>
      </p:pic>
      <p:pic>
        <p:nvPicPr>
          <p:cNvPr id="32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948264" y="2996952"/>
            <a:ext cx="693078" cy="720080"/>
          </a:xfrm>
          <a:prstGeom prst="rect">
            <a:avLst/>
          </a:prstGeom>
          <a:noFill/>
        </p:spPr>
      </p:pic>
      <p:pic>
        <p:nvPicPr>
          <p:cNvPr id="34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436096" y="2636912"/>
            <a:ext cx="693078" cy="720080"/>
          </a:xfrm>
          <a:prstGeom prst="rect">
            <a:avLst/>
          </a:prstGeom>
          <a:noFill/>
        </p:spPr>
      </p:pic>
      <p:pic>
        <p:nvPicPr>
          <p:cNvPr id="21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7308304" y="476672"/>
            <a:ext cx="693078" cy="720080"/>
          </a:xfrm>
          <a:prstGeom prst="rect">
            <a:avLst/>
          </a:prstGeom>
          <a:noFill/>
        </p:spPr>
      </p:pic>
      <p:pic>
        <p:nvPicPr>
          <p:cNvPr id="33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7740352" y="1052736"/>
            <a:ext cx="693078" cy="720080"/>
          </a:xfrm>
          <a:prstGeom prst="rect">
            <a:avLst/>
          </a:prstGeom>
          <a:noFill/>
        </p:spPr>
      </p:pic>
      <p:pic>
        <p:nvPicPr>
          <p:cNvPr id="35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96336" y="-171400"/>
            <a:ext cx="693078" cy="720080"/>
          </a:xfrm>
          <a:prstGeom prst="rect">
            <a:avLst/>
          </a:prstGeom>
          <a:noFill/>
        </p:spPr>
      </p:pic>
      <p:pic>
        <p:nvPicPr>
          <p:cNvPr id="36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24128" y="1700808"/>
            <a:ext cx="693078" cy="720080"/>
          </a:xfrm>
          <a:prstGeom prst="rect">
            <a:avLst/>
          </a:prstGeom>
          <a:noFill/>
        </p:spPr>
      </p:pic>
      <p:pic>
        <p:nvPicPr>
          <p:cNvPr id="20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6372200" y="2348880"/>
            <a:ext cx="693078" cy="720080"/>
          </a:xfrm>
          <a:prstGeom prst="rect">
            <a:avLst/>
          </a:prstGeom>
          <a:noFill/>
        </p:spPr>
      </p:pic>
      <p:pic>
        <p:nvPicPr>
          <p:cNvPr id="38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0312" y="0"/>
            <a:ext cx="693078" cy="720080"/>
          </a:xfrm>
          <a:prstGeom prst="rect">
            <a:avLst/>
          </a:prstGeom>
          <a:noFill/>
        </p:spPr>
      </p:pic>
      <p:pic>
        <p:nvPicPr>
          <p:cNvPr id="39" name="Picture 6" descr="C:\Users\lfwang\Desktop\1230530_向量-紅色-旗-圖標-設計-簽署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92280" y="-171400"/>
            <a:ext cx="693078" cy="7200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0825" y="274638"/>
            <a:ext cx="8893175" cy="114300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altLang="zh-TW" sz="48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charset="0"/>
                <a:ea typeface="微軟正黑體" pitchFamily="34" charset="-120"/>
              </a:rPr>
              <a:t>W</a:t>
            </a:r>
            <a:r>
              <a:rPr lang="en-US" altLang="zh-TW" sz="48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charset="0"/>
                <a:ea typeface="微軟正黑體" pitchFamily="34" charset="-120"/>
              </a:rPr>
              <a:t>ISE</a:t>
            </a:r>
            <a:r>
              <a:rPr lang="en-US" altLang="zh-TW" sz="48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charset="0"/>
                <a:ea typeface="微軟正黑體" pitchFamily="34" charset="-120"/>
              </a:rPr>
              <a:t>R</a:t>
            </a:r>
            <a:r>
              <a:rPr lang="zh-TW" altLang="en-US" sz="4400" b="1" dirty="0" smtClean="0">
                <a:ln w="12700">
                  <a:solidFill>
                    <a:srgbClr val="110603"/>
                  </a:solidFill>
                  <a:prstDash val="solid"/>
                </a:ln>
                <a:solidFill>
                  <a:schemeClr val="tx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charset="0"/>
                <a:ea typeface="微軟正黑體" pitchFamily="34" charset="-120"/>
              </a:rPr>
              <a:t>希望因應的學校輔導議題</a:t>
            </a:r>
            <a:endParaRPr lang="zh-TW" altLang="en-US" b="1" dirty="0">
              <a:solidFill>
                <a:schemeClr val="tx1"/>
              </a:solidFill>
            </a:endParaRPr>
          </a:p>
        </p:txBody>
      </p:sp>
      <p:sp>
        <p:nvSpPr>
          <p:cNvPr id="21507" name="內容版面配置區 2"/>
          <p:cNvSpPr>
            <a:spLocks noGrp="1"/>
          </p:cNvSpPr>
          <p:nvPr>
            <p:ph idx="1"/>
          </p:nvPr>
        </p:nvSpPr>
        <p:spPr>
          <a:xfrm>
            <a:off x="323850" y="1484313"/>
            <a:ext cx="8496300" cy="4764087"/>
          </a:xfrm>
        </p:spPr>
        <p:txBody>
          <a:bodyPr/>
          <a:lstStyle/>
          <a:p>
            <a:pPr eaLnBrk="1" hangingPunct="1"/>
            <a:r>
              <a:rPr lang="zh-TW" altLang="en-US" sz="3600" dirty="0" smtClean="0">
                <a:latin typeface="微軟正黑體" pitchFamily="34" charset="-120"/>
              </a:rPr>
              <a:t>學生輔導需求遠高於學校所擁有的輔導資源</a:t>
            </a:r>
            <a:endParaRPr lang="en-US" altLang="zh-TW" sz="3600" dirty="0" smtClean="0">
              <a:latin typeface="微軟正黑體" pitchFamily="34" charset="-120"/>
            </a:endParaRPr>
          </a:p>
          <a:p>
            <a:pPr eaLnBrk="1" hangingPunct="1"/>
            <a:r>
              <a:rPr lang="zh-TW" altLang="en-US" sz="3600" dirty="0" smtClean="0">
                <a:latin typeface="微軟正黑體" pitchFamily="34" charset="-120"/>
              </a:rPr>
              <a:t>多數學校的輔導工作效能尚未被肯定</a:t>
            </a:r>
            <a:endParaRPr lang="en-US" altLang="zh-TW" sz="3600" dirty="0" smtClean="0">
              <a:latin typeface="微軟正黑體" pitchFamily="34" charset="-120"/>
            </a:endParaRPr>
          </a:p>
          <a:p>
            <a:pPr eaLnBrk="1" hangingPunct="1"/>
            <a:r>
              <a:rPr lang="zh-TW" altLang="en-US" sz="3600" dirty="0" smtClean="0">
                <a:latin typeface="微軟正黑體" pitchFamily="34" charset="-120"/>
              </a:rPr>
              <a:t>多數輔導人員在校角色尚未被充分認識與支持</a:t>
            </a:r>
            <a:endParaRPr lang="en-US" altLang="zh-TW" sz="3600" dirty="0" smtClean="0">
              <a:latin typeface="微軟正黑體" pitchFamily="34" charset="-120"/>
            </a:endParaRPr>
          </a:p>
          <a:p>
            <a:pPr eaLnBrk="1" hangingPunct="1"/>
            <a:r>
              <a:rPr lang="zh-TW" altLang="en-US" sz="3600" dirty="0" smtClean="0">
                <a:latin typeface="微軟正黑體" pitchFamily="34" charset="-120"/>
              </a:rPr>
              <a:t>輔導業務超負荷、輔導人員流失率高</a:t>
            </a:r>
            <a:endParaRPr lang="en-US" altLang="zh-TW" sz="3600" dirty="0" smtClean="0">
              <a:latin typeface="微軟正黑體" pitchFamily="34" charset="-120"/>
            </a:endParaRPr>
          </a:p>
          <a:p>
            <a:pPr eaLnBrk="1" hangingPunct="1"/>
            <a:r>
              <a:rPr lang="zh-TW" altLang="en-US" sz="3600" dirty="0" smtClean="0">
                <a:latin typeface="微軟正黑體" pitchFamily="34" charset="-120"/>
              </a:rPr>
              <a:t>學校急需有效能與有效率的輔導資源投入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7" name="AutoShape 2"/>
          <p:cNvSpPr>
            <a:spLocks noChangeArrowheads="1"/>
          </p:cNvSpPr>
          <p:nvPr/>
        </p:nvSpPr>
        <p:spPr bwMode="auto">
          <a:xfrm>
            <a:off x="2268538" y="981075"/>
            <a:ext cx="4535487" cy="5616575"/>
          </a:xfrm>
          <a:prstGeom prst="triangle">
            <a:avLst>
              <a:gd name="adj" fmla="val 50000"/>
            </a:avLst>
          </a:prstGeom>
          <a:solidFill>
            <a:srgbClr val="00FF00">
              <a:alpha val="78822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kumimoji="0" lang="zh-TW" altLang="zh-TW">
              <a:solidFill>
                <a:prstClr val="black"/>
              </a:solidFill>
              <a:latin typeface="Gill Sans MT" pitchFamily="34" charset="0"/>
              <a:ea typeface="新細明體" charset="-120"/>
            </a:endParaRPr>
          </a:p>
        </p:txBody>
      </p:sp>
      <p:cxnSp>
        <p:nvCxnSpPr>
          <p:cNvPr id="25" name="直線單箭頭接點 24"/>
          <p:cNvCxnSpPr>
            <a:endCxn id="38914" idx="1"/>
          </p:cNvCxnSpPr>
          <p:nvPr/>
        </p:nvCxnSpPr>
        <p:spPr>
          <a:xfrm>
            <a:off x="4788024" y="1844824"/>
            <a:ext cx="1440160" cy="1787426"/>
          </a:xfrm>
          <a:prstGeom prst="straightConnector1">
            <a:avLst/>
          </a:prstGeom>
          <a:ln w="76200">
            <a:solidFill>
              <a:srgbClr val="FFCC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914" name="Text Box 9"/>
          <p:cNvSpPr txBox="1">
            <a:spLocks noChangeArrowheads="1"/>
          </p:cNvSpPr>
          <p:nvPr/>
        </p:nvSpPr>
        <p:spPr bwMode="auto">
          <a:xfrm>
            <a:off x="6228184" y="2708920"/>
            <a:ext cx="2448271" cy="1846659"/>
          </a:xfrm>
          <a:prstGeom prst="rect">
            <a:avLst/>
          </a:prstGeom>
          <a:solidFill>
            <a:srgbClr val="FFFF00">
              <a:alpha val="23137"/>
            </a:srgbClr>
          </a:solidFill>
          <a:ln w="38100">
            <a:solidFill>
              <a:srgbClr val="FFCC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TW" altLang="en-US" sz="1900" b="1" dirty="0">
                <a:solidFill>
                  <a:prstClr val="black"/>
                </a:solidFill>
                <a:latin typeface="微軟正黑體"/>
                <a:ea typeface="微軟正黑體"/>
              </a:rPr>
              <a:t>二</a:t>
            </a:r>
            <a:r>
              <a:rPr kumimoji="0" lang="zh-TW" altLang="en-US" sz="1900" b="1" dirty="0" smtClean="0">
                <a:solidFill>
                  <a:prstClr val="black"/>
                </a:solidFill>
                <a:latin typeface="微軟正黑體"/>
                <a:ea typeface="微軟正黑體"/>
              </a:rPr>
              <a:t>級</a:t>
            </a:r>
            <a:r>
              <a:rPr kumimoji="0" lang="zh-TW" altLang="en-US" sz="1900" b="1" dirty="0">
                <a:solidFill>
                  <a:prstClr val="black"/>
                </a:solidFill>
                <a:latin typeface="微軟正黑體"/>
                <a:ea typeface="微軟正黑體"/>
              </a:rPr>
              <a:t>介入性</a:t>
            </a:r>
            <a:r>
              <a:rPr kumimoji="0" lang="zh-TW" altLang="en-US" sz="1900" b="1" dirty="0" smtClean="0">
                <a:solidFill>
                  <a:prstClr val="black"/>
                </a:solidFill>
                <a:latin typeface="微軟正黑體"/>
                <a:ea typeface="微軟正黑體"/>
              </a:rPr>
              <a:t>輔導（</a:t>
            </a:r>
            <a:r>
              <a:rPr kumimoji="0" lang="en-US" altLang="zh-TW" sz="1900" b="1" dirty="0" smtClean="0">
                <a:solidFill>
                  <a:prstClr val="black"/>
                </a:solidFill>
                <a:latin typeface="微軟正黑體"/>
                <a:ea typeface="微軟正黑體"/>
              </a:rPr>
              <a:t>ISE</a:t>
            </a:r>
            <a:r>
              <a:rPr kumimoji="0" lang="zh-TW" altLang="en-US" sz="1900" b="1" dirty="0" smtClean="0">
                <a:solidFill>
                  <a:prstClr val="black"/>
                </a:solidFill>
                <a:latin typeface="微軟正黑體"/>
                <a:ea typeface="微軟正黑體"/>
              </a:rPr>
              <a:t>）：個別化、系統合作與效能評估</a:t>
            </a:r>
            <a:r>
              <a:rPr kumimoji="0" lang="en-US" altLang="zh-TW" sz="1900" dirty="0" smtClean="0">
                <a:solidFill>
                  <a:prstClr val="black"/>
                </a:solidFill>
                <a:latin typeface="微軟正黑體" pitchFamily="34" charset="-120"/>
              </a:rPr>
              <a:t>;</a:t>
            </a:r>
            <a:endParaRPr kumimoji="0" lang="en-US" altLang="zh-TW" sz="1900" dirty="0">
              <a:solidFill>
                <a:prstClr val="black"/>
              </a:solidFill>
              <a:latin typeface="微軟正黑體" pitchFamily="34" charset="-120"/>
            </a:endParaRPr>
          </a:p>
          <a:p>
            <a:r>
              <a:rPr kumimoji="0" lang="zh-TW" altLang="en-US" sz="1900" dirty="0" smtClean="0">
                <a:solidFill>
                  <a:prstClr val="black"/>
                </a:solidFill>
                <a:latin typeface="微軟正黑體" pitchFamily="34" charset="-120"/>
              </a:rPr>
              <a:t>由輔導室主要負責；協助超出導師輔導知能可協助之學生。</a:t>
            </a:r>
            <a:endParaRPr kumimoji="0" lang="en-US" altLang="zh-TW" sz="1900" dirty="0">
              <a:solidFill>
                <a:prstClr val="black"/>
              </a:solidFill>
              <a:latin typeface="微軟正黑體" pitchFamily="34" charset="-120"/>
            </a:endParaRPr>
          </a:p>
        </p:txBody>
      </p:sp>
      <p:sp>
        <p:nvSpPr>
          <p:cNvPr id="38918" name="AutoShape 3"/>
          <p:cNvSpPr>
            <a:spLocks noChangeArrowheads="1"/>
          </p:cNvSpPr>
          <p:nvPr/>
        </p:nvSpPr>
        <p:spPr bwMode="auto">
          <a:xfrm>
            <a:off x="4067944" y="981075"/>
            <a:ext cx="936104" cy="1583829"/>
          </a:xfrm>
          <a:prstGeom prst="triangle">
            <a:avLst>
              <a:gd name="adj" fmla="val 5000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kumimoji="0" lang="zh-TW" altLang="zh-TW">
              <a:solidFill>
                <a:prstClr val="black"/>
              </a:solidFill>
              <a:latin typeface="Gill Sans MT" pitchFamily="34" charset="0"/>
              <a:ea typeface="新細明體" charset="-120"/>
            </a:endParaRPr>
          </a:p>
        </p:txBody>
      </p:sp>
      <p:sp>
        <p:nvSpPr>
          <p:cNvPr id="38919" name="AutoShape 4"/>
          <p:cNvSpPr>
            <a:spLocks noChangeArrowheads="1"/>
          </p:cNvSpPr>
          <p:nvPr/>
        </p:nvSpPr>
        <p:spPr bwMode="auto">
          <a:xfrm>
            <a:off x="4427984" y="980728"/>
            <a:ext cx="216024" cy="648072"/>
          </a:xfrm>
          <a:prstGeom prst="triangle">
            <a:avLst>
              <a:gd name="adj" fmla="val 5000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kumimoji="0" lang="zh-TW" altLang="zh-TW">
              <a:solidFill>
                <a:prstClr val="black"/>
              </a:solidFill>
              <a:latin typeface="Gill Sans MT" pitchFamily="34" charset="0"/>
              <a:ea typeface="新細明體" charset="-120"/>
            </a:endParaRPr>
          </a:p>
        </p:txBody>
      </p:sp>
      <p:sp>
        <p:nvSpPr>
          <p:cNvPr id="38920" name="AutoShape 5"/>
          <p:cNvSpPr>
            <a:spLocks/>
          </p:cNvSpPr>
          <p:nvPr/>
        </p:nvSpPr>
        <p:spPr bwMode="auto">
          <a:xfrm rot="1316602">
            <a:off x="2532063" y="577850"/>
            <a:ext cx="938212" cy="6078538"/>
          </a:xfrm>
          <a:prstGeom prst="leftBrace">
            <a:avLst>
              <a:gd name="adj1" fmla="val 103782"/>
              <a:gd name="adj2" fmla="val 36500"/>
            </a:avLst>
          </a:prstGeom>
          <a:noFill/>
          <a:ln w="57150">
            <a:solidFill>
              <a:srgbClr val="00B050"/>
            </a:solidFill>
            <a:round/>
            <a:headEnd/>
            <a:tailEnd/>
          </a:ln>
        </p:spPr>
        <p:txBody>
          <a:bodyPr wrap="none" anchor="ctr"/>
          <a:lstStyle/>
          <a:p>
            <a:endParaRPr kumimoji="0" lang="zh-TW" altLang="zh-TW">
              <a:solidFill>
                <a:prstClr val="black"/>
              </a:solidFill>
              <a:latin typeface="Gill Sans MT" pitchFamily="34" charset="0"/>
              <a:ea typeface="新細明體" charset="-120"/>
            </a:endParaRPr>
          </a:p>
        </p:txBody>
      </p:sp>
      <p:sp>
        <p:nvSpPr>
          <p:cNvPr id="38921" name="Text Box 6"/>
          <p:cNvSpPr txBox="1">
            <a:spLocks noChangeArrowheads="1"/>
          </p:cNvSpPr>
          <p:nvPr/>
        </p:nvSpPr>
        <p:spPr bwMode="auto">
          <a:xfrm>
            <a:off x="611560" y="1340768"/>
            <a:ext cx="2232248" cy="2431435"/>
          </a:xfrm>
          <a:prstGeom prst="rect">
            <a:avLst/>
          </a:prstGeom>
          <a:solidFill>
            <a:srgbClr val="00FF00">
              <a:alpha val="23137"/>
            </a:srgbClr>
          </a:solidFill>
          <a:ln w="38100">
            <a:solidFill>
              <a:srgbClr val="00B05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zh-TW" altLang="en-US" sz="1900" b="1" dirty="0">
                <a:solidFill>
                  <a:prstClr val="black"/>
                </a:solidFill>
                <a:latin typeface="微軟正黑體"/>
                <a:ea typeface="微軟正黑體"/>
              </a:rPr>
              <a:t>初級發展</a:t>
            </a:r>
            <a:r>
              <a:rPr kumimoji="0" lang="zh-TW" altLang="en-US" sz="1900" b="1" dirty="0" smtClean="0">
                <a:solidFill>
                  <a:prstClr val="black"/>
                </a:solidFill>
                <a:latin typeface="微軟正黑體"/>
                <a:ea typeface="微軟正黑體"/>
              </a:rPr>
              <a:t>性輔導（</a:t>
            </a:r>
            <a:r>
              <a:rPr kumimoji="0" lang="en-US" altLang="zh-TW" sz="1900" b="1" dirty="0" smtClean="0">
                <a:solidFill>
                  <a:prstClr val="black"/>
                </a:solidFill>
                <a:latin typeface="微軟正黑體"/>
                <a:ea typeface="微軟正黑體"/>
              </a:rPr>
              <a:t>W</a:t>
            </a:r>
            <a:r>
              <a:rPr kumimoji="0" lang="zh-TW" altLang="en-US" sz="1900" b="1" smtClean="0">
                <a:solidFill>
                  <a:prstClr val="black"/>
                </a:solidFill>
                <a:latin typeface="微軟正黑體"/>
                <a:ea typeface="微軟正黑體"/>
              </a:rPr>
              <a:t>）：全校性、</a:t>
            </a:r>
            <a:r>
              <a:rPr kumimoji="0" lang="zh-TW" altLang="en-US" sz="1900" b="1" dirty="0" smtClean="0">
                <a:solidFill>
                  <a:prstClr val="black"/>
                </a:solidFill>
                <a:latin typeface="微軟正黑體"/>
                <a:ea typeface="微軟正黑體"/>
              </a:rPr>
              <a:t>做得來與雙方得利與智慧性原則</a:t>
            </a:r>
            <a:r>
              <a:rPr kumimoji="0" lang="zh-TW" altLang="en-US" sz="1900" dirty="0" smtClean="0">
                <a:solidFill>
                  <a:prstClr val="black"/>
                </a:solidFill>
                <a:latin typeface="微軟正黑體" pitchFamily="34" charset="-120"/>
              </a:rPr>
              <a:t>；透過校長領軍的全校層級、導師的班級層級與輔導室支援層級共同合作達成。</a:t>
            </a:r>
            <a:endParaRPr kumimoji="0" lang="en-US" altLang="zh-TW" sz="1900" dirty="0">
              <a:solidFill>
                <a:prstClr val="black"/>
              </a:solidFill>
              <a:latin typeface="微軟正黑體" pitchFamily="34" charset="-120"/>
            </a:endParaRPr>
          </a:p>
        </p:txBody>
      </p:sp>
      <p:sp>
        <p:nvSpPr>
          <p:cNvPr id="38922" name="Text Box 10"/>
          <p:cNvSpPr txBox="1">
            <a:spLocks noChangeArrowheads="1"/>
          </p:cNvSpPr>
          <p:nvPr/>
        </p:nvSpPr>
        <p:spPr bwMode="auto">
          <a:xfrm>
            <a:off x="5796136" y="1052513"/>
            <a:ext cx="2880320" cy="1261884"/>
          </a:xfrm>
          <a:prstGeom prst="rect">
            <a:avLst/>
          </a:prstGeom>
          <a:solidFill>
            <a:srgbClr val="FF0000">
              <a:alpha val="21960"/>
            </a:srgbClr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kumimoji="0" lang="zh-TW" altLang="en-US" sz="1900" b="1" dirty="0">
                <a:solidFill>
                  <a:prstClr val="black"/>
                </a:solidFill>
                <a:latin typeface="微軟正黑體"/>
                <a:ea typeface="微軟正黑體"/>
              </a:rPr>
              <a:t>三級處遇性</a:t>
            </a:r>
            <a:r>
              <a:rPr kumimoji="0" lang="zh-TW" altLang="en-US" sz="1900" b="1" dirty="0" smtClean="0">
                <a:solidFill>
                  <a:prstClr val="black"/>
                </a:solidFill>
                <a:latin typeface="微軟正黑體"/>
                <a:ea typeface="微軟正黑體"/>
              </a:rPr>
              <a:t>輔導（</a:t>
            </a:r>
            <a:r>
              <a:rPr kumimoji="0" lang="en-US" altLang="zh-TW" sz="1900" b="1" dirty="0" smtClean="0">
                <a:solidFill>
                  <a:prstClr val="black"/>
                </a:solidFill>
                <a:latin typeface="微軟正黑體"/>
                <a:ea typeface="微軟正黑體"/>
              </a:rPr>
              <a:t>R</a:t>
            </a:r>
            <a:r>
              <a:rPr kumimoji="0" lang="zh-TW" altLang="en-US" sz="1900" b="1" dirty="0" smtClean="0">
                <a:solidFill>
                  <a:prstClr val="black"/>
                </a:solidFill>
                <a:latin typeface="微軟正黑體"/>
                <a:ea typeface="微軟正黑體"/>
              </a:rPr>
              <a:t>）：資源整合</a:t>
            </a:r>
            <a:r>
              <a:rPr kumimoji="0" lang="en-US" altLang="zh-TW" sz="1900" dirty="0" smtClean="0">
                <a:solidFill>
                  <a:prstClr val="black"/>
                </a:solidFill>
                <a:latin typeface="微軟正黑體" pitchFamily="34" charset="-120"/>
              </a:rPr>
              <a:t>; </a:t>
            </a:r>
            <a:r>
              <a:rPr kumimoji="0" lang="zh-TW" altLang="en-US" sz="1900" dirty="0" smtClean="0">
                <a:solidFill>
                  <a:prstClr val="black"/>
                </a:solidFill>
                <a:latin typeface="微軟正黑體" pitchFamily="34" charset="-120"/>
              </a:rPr>
              <a:t>學生輔導諮商中心主責；協助超出校內輔導資源可協助之學生。</a:t>
            </a:r>
            <a:endParaRPr kumimoji="0" lang="en-US" altLang="zh-TW" sz="1900" dirty="0">
              <a:solidFill>
                <a:prstClr val="black"/>
              </a:solidFill>
              <a:latin typeface="微軟正黑體" pitchFamily="34" charset="-120"/>
            </a:endParaRPr>
          </a:p>
        </p:txBody>
      </p:sp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3275856" y="5301208"/>
            <a:ext cx="23622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zh-TW" altLang="en-US" sz="3200" dirty="0" smtClean="0">
                <a:solidFill>
                  <a:srgbClr val="00000C"/>
                </a:solidFill>
                <a:latin typeface="Gill Sans MT" pitchFamily="34" charset="0"/>
                <a:ea typeface="新細明體" charset="-120"/>
              </a:rPr>
              <a:t>至少</a:t>
            </a:r>
            <a:r>
              <a:rPr kumimoji="0" lang="en-US" altLang="zh-TW" sz="3200" dirty="0" smtClean="0">
                <a:solidFill>
                  <a:srgbClr val="00000C"/>
                </a:solidFill>
                <a:latin typeface="Gill Sans MT" pitchFamily="34" charset="0"/>
                <a:ea typeface="新細明體" charset="-120"/>
              </a:rPr>
              <a:t>80% </a:t>
            </a:r>
            <a:endParaRPr kumimoji="0" lang="en-US" altLang="zh-TW" sz="3200" dirty="0">
              <a:solidFill>
                <a:srgbClr val="00000C"/>
              </a:solidFill>
              <a:latin typeface="Gill Sans MT" pitchFamily="34" charset="0"/>
              <a:ea typeface="新細明體" charset="-120"/>
            </a:endParaRPr>
          </a:p>
        </p:txBody>
      </p:sp>
      <p:sp>
        <p:nvSpPr>
          <p:cNvPr id="24590" name="Text Box 14"/>
          <p:cNvSpPr txBox="1">
            <a:spLocks noChangeArrowheads="1"/>
          </p:cNvSpPr>
          <p:nvPr/>
        </p:nvSpPr>
        <p:spPr bwMode="auto">
          <a:xfrm>
            <a:off x="251520" y="188640"/>
            <a:ext cx="8568952" cy="769441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TW" sz="4400" b="1" dirty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33CC33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</a:t>
            </a:r>
            <a:r>
              <a:rPr lang="en-US" altLang="zh-TW" sz="4400" b="1" dirty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ISE</a:t>
            </a:r>
            <a:r>
              <a:rPr lang="en-US" altLang="zh-TW" sz="4400" b="1" dirty="0">
                <a:ln w="12700">
                  <a:solidFill>
                    <a:srgbClr val="110603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R</a:t>
            </a:r>
            <a:r>
              <a:rPr lang="zh-TW" altLang="en-US" sz="4000" b="1" dirty="0">
                <a:ln w="12700">
                  <a:solidFill>
                    <a:srgbClr val="110603"/>
                  </a:solidFill>
                  <a:prstDash val="solid"/>
                </a:ln>
                <a:solidFill>
                  <a:prstClr val="black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軟正黑體"/>
                <a:ea typeface="微軟正黑體"/>
              </a:rPr>
              <a:t>學校三級輔導體制</a:t>
            </a:r>
            <a:endParaRPr kumimoji="0" lang="en-US" altLang="zh-TW" sz="4000" b="1" dirty="0">
              <a:solidFill>
                <a:prstClr val="black"/>
              </a:solidFill>
              <a:latin typeface="微軟正黑體"/>
              <a:ea typeface="微軟正黑體"/>
            </a:endParaRPr>
          </a:p>
        </p:txBody>
      </p:sp>
      <p:cxnSp>
        <p:nvCxnSpPr>
          <p:cNvPr id="17" name="直線單箭頭接點 16"/>
          <p:cNvCxnSpPr>
            <a:stCxn id="38919" idx="5"/>
            <a:endCxn id="38922" idx="1"/>
          </p:cNvCxnSpPr>
          <p:nvPr/>
        </p:nvCxnSpPr>
        <p:spPr>
          <a:xfrm>
            <a:off x="4590002" y="1304764"/>
            <a:ext cx="1206134" cy="378691"/>
          </a:xfrm>
          <a:prstGeom prst="straightConnector1">
            <a:avLst/>
          </a:prstGeom>
          <a:ln w="762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9E8CD73-8C10-4527-B89F-94001A52B605}" type="slidenum">
              <a:rPr lang="zh-TW" altLang="en-US" smtClean="0">
                <a:solidFill>
                  <a:srgbClr val="E1F0FF">
                    <a:shade val="50000"/>
                    <a:satMod val="200000"/>
                  </a:srgbClr>
                </a:solidFill>
              </a:rPr>
              <a:pPr>
                <a:defRPr/>
              </a:pPr>
              <a:t>11</a:t>
            </a:fld>
            <a:endParaRPr lang="zh-TW" altLang="en-US">
              <a:solidFill>
                <a:srgbClr val="E1F0FF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0130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0" y="1916113"/>
            <a:ext cx="8763000" cy="3241675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4900" b="1" dirty="0" smtClean="0"/>
              <a:t>有效能的學校輔導工作，</a:t>
            </a:r>
            <a:r>
              <a:rPr lang="en-US" altLang="zh-TW" sz="4900" b="1" dirty="0" smtClean="0"/>
              <a:t/>
            </a:r>
            <a:br>
              <a:rPr lang="en-US" altLang="zh-TW" sz="4900" b="1" dirty="0" smtClean="0"/>
            </a:br>
            <a:r>
              <a:rPr lang="zh-TW" altLang="en-US" sz="5300" b="1" dirty="0" smtClean="0"/>
              <a:t>一定要把力氣用在刀口上！</a:t>
            </a:r>
            <a:r>
              <a:rPr lang="en-US" altLang="zh-TW" sz="5300" dirty="0" smtClean="0"/>
              <a:t/>
            </a:r>
            <a:br>
              <a:rPr lang="en-US" altLang="zh-TW" sz="5300" dirty="0" smtClean="0"/>
            </a:br>
            <a:r>
              <a:rPr lang="en-US" altLang="zh-TW" sz="4800" b="1" dirty="0" smtClean="0">
                <a:solidFill>
                  <a:srgbClr val="C00000"/>
                </a:solidFill>
              </a:rPr>
              <a:t> </a:t>
            </a:r>
            <a:r>
              <a:rPr lang="en-US" altLang="zh-TW" sz="4800" b="1" i="1" dirty="0" smtClean="0">
                <a:solidFill>
                  <a:srgbClr val="C00000"/>
                </a:solidFill>
              </a:rPr>
              <a:t>Working Smart, </a:t>
            </a:r>
            <a:br>
              <a:rPr lang="en-US" altLang="zh-TW" sz="4800" b="1" i="1" dirty="0" smtClean="0">
                <a:solidFill>
                  <a:srgbClr val="C00000"/>
                </a:solidFill>
              </a:rPr>
            </a:br>
            <a:r>
              <a:rPr lang="en-US" altLang="zh-TW" sz="4800" b="1" i="1" dirty="0" smtClean="0">
                <a:solidFill>
                  <a:srgbClr val="C00000"/>
                </a:solidFill>
              </a:rPr>
              <a:t>Not Working Hard!</a:t>
            </a:r>
            <a:endParaRPr lang="zh-TW" altLang="en-US" sz="4800" i="1" dirty="0"/>
          </a:p>
        </p:txBody>
      </p:sp>
      <p:pic>
        <p:nvPicPr>
          <p:cNvPr id="4" name="Picture 2" descr="鬼點子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0272" y="4509120"/>
            <a:ext cx="1412354" cy="14843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夏至">
  <a:themeElements>
    <a:clrScheme name="夏至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夏至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夏至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Dragon</Template>
  <TotalTime>11964</TotalTime>
  <Words>1063</Words>
  <Application>Microsoft Office PowerPoint</Application>
  <PresentationFormat>如螢幕大小 (4:3)</PresentationFormat>
  <Paragraphs>84</Paragraphs>
  <Slides>12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3" baseType="lpstr">
      <vt:lpstr>夏至</vt:lpstr>
      <vt:lpstr>「國民小學學校輔導工作 參考手冊」概說、  WISER模式建立與內涵說明 </vt:lpstr>
      <vt:lpstr>PowerPoint 簡報</vt:lpstr>
      <vt:lpstr>手冊編製的背景</vt:lpstr>
      <vt:lpstr>PowerPoint 簡報</vt:lpstr>
      <vt:lpstr>PowerPoint 簡報</vt:lpstr>
      <vt:lpstr>手冊編製的發展歷程</vt:lpstr>
      <vt:lpstr>國小輔導工作參考手冊研究流程</vt:lpstr>
      <vt:lpstr>手冊編製研究階段</vt:lpstr>
      <vt:lpstr>PowerPoint 簡報</vt:lpstr>
      <vt:lpstr>WISER希望因應的學校輔導議題</vt:lpstr>
      <vt:lpstr>PowerPoint 簡報</vt:lpstr>
      <vt:lpstr>有效能的學校輔導工作， 一定要把力氣用在刀口上！  Working Smart,  Not Working Hard!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團體諮商理論與技術</dc:title>
  <dc:creator>LiFei</dc:creator>
  <cp:lastModifiedBy>hlps</cp:lastModifiedBy>
  <cp:revision>1136</cp:revision>
  <dcterms:created xsi:type="dcterms:W3CDTF">2010-09-16T00:19:28Z</dcterms:created>
  <dcterms:modified xsi:type="dcterms:W3CDTF">2013-10-09T00:56:11Z</dcterms:modified>
</cp:coreProperties>
</file>