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handoutMasterIdLst>
    <p:handoutMasterId r:id="rId32"/>
  </p:handoutMasterIdLst>
  <p:sldIdLst>
    <p:sldId id="821" r:id="rId2"/>
    <p:sldId id="457" r:id="rId3"/>
    <p:sldId id="649" r:id="rId4"/>
    <p:sldId id="674" r:id="rId5"/>
    <p:sldId id="811" r:id="rId6"/>
    <p:sldId id="808" r:id="rId7"/>
    <p:sldId id="809" r:id="rId8"/>
    <p:sldId id="810" r:id="rId9"/>
    <p:sldId id="803" r:id="rId10"/>
    <p:sldId id="824" r:id="rId11"/>
    <p:sldId id="804" r:id="rId12"/>
    <p:sldId id="628" r:id="rId13"/>
    <p:sldId id="818" r:id="rId14"/>
    <p:sldId id="820" r:id="rId15"/>
    <p:sldId id="823" r:id="rId16"/>
    <p:sldId id="644" r:id="rId17"/>
    <p:sldId id="654" r:id="rId18"/>
    <p:sldId id="586" r:id="rId19"/>
    <p:sldId id="550" r:id="rId20"/>
    <p:sldId id="489" r:id="rId21"/>
    <p:sldId id="828" r:id="rId22"/>
    <p:sldId id="829" r:id="rId23"/>
    <p:sldId id="830" r:id="rId24"/>
    <p:sldId id="831" r:id="rId25"/>
    <p:sldId id="838" r:id="rId26"/>
    <p:sldId id="832" r:id="rId27"/>
    <p:sldId id="835" r:id="rId28"/>
    <p:sldId id="836" r:id="rId29"/>
    <p:sldId id="839" r:id="rId30"/>
  </p:sldIdLst>
  <p:sldSz cx="9144000" cy="6858000" type="screen4x3"/>
  <p:notesSz cx="9144000" cy="6858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F88631"/>
    <a:srgbClr val="9900CC"/>
    <a:srgbClr val="00FF00"/>
    <a:srgbClr val="33CC33"/>
    <a:srgbClr val="110603"/>
    <a:srgbClr val="FEC22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86410" autoAdjust="0"/>
  </p:normalViewPr>
  <p:slideViewPr>
    <p:cSldViewPr>
      <p:cViewPr>
        <p:scale>
          <a:sx n="60" d="100"/>
          <a:sy n="60" d="100"/>
        </p:scale>
        <p:origin x="-3084" y="-11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6254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" d="1"/>
        <a:sy n="1" d="1"/>
      </p:scale>
      <p:origin x="0" y="-2534"/>
    </p:cViewPr>
  </p:sorterViewPr>
  <p:notesViewPr>
    <p:cSldViewPr>
      <p:cViewPr varScale="1">
        <p:scale>
          <a:sx n="47" d="100"/>
          <a:sy n="47" d="100"/>
        </p:scale>
        <p:origin x="-1373" y="-101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6C7F57-88E2-4FB5-90FF-08874C5BF3E9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40676373-6A4E-47D9-A5B3-E126C71098BE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itchFamily="34" charset="-120"/>
            </a:rPr>
            <a:t>全校性原則</a:t>
          </a:r>
          <a:r>
            <a:rPr lang="zh-TW" altLang="en-US" sz="1800" b="1" dirty="0" smtClean="0">
              <a:latin typeface="微軟正黑體" pitchFamily="34" charset="-120"/>
            </a:rPr>
            <a:t>（</a:t>
          </a:r>
          <a:r>
            <a:rPr lang="en-US" altLang="zh-TW" sz="1800" b="1" dirty="0" smtClean="0">
              <a:latin typeface="微軟正黑體" pitchFamily="34" charset="-120"/>
            </a:rPr>
            <a:t>Whole School</a:t>
          </a:r>
          <a:r>
            <a:rPr lang="zh-TW" altLang="en-US" sz="1800" b="1" dirty="0" smtClean="0">
              <a:latin typeface="微軟正黑體" pitchFamily="34" charset="-120"/>
            </a:rPr>
            <a:t> </a:t>
          </a:r>
          <a:r>
            <a:rPr lang="en-US" altLang="zh-TW" sz="1800" b="1" dirty="0" smtClean="0">
              <a:latin typeface="微軟正黑體" pitchFamily="34" charset="-120"/>
            </a:rPr>
            <a:t>Principle)</a:t>
          </a:r>
          <a:endParaRPr lang="zh-TW" altLang="en-US" sz="1800" b="1" dirty="0" smtClean="0">
            <a:latin typeface="微軟正黑體" pitchFamily="34" charset="-120"/>
          </a:endParaRPr>
        </a:p>
      </dgm:t>
    </dgm:pt>
    <dgm:pt modelId="{4F5E0BC2-BD9F-4DF6-A453-4336D44925D9}" type="parTrans" cxnId="{6AB3B685-258D-4B90-9D78-35AE8082AB57}">
      <dgm:prSet/>
      <dgm:spPr/>
      <dgm:t>
        <a:bodyPr/>
        <a:lstStyle/>
        <a:p>
          <a:endParaRPr lang="zh-TW" altLang="en-US"/>
        </a:p>
      </dgm:t>
    </dgm:pt>
    <dgm:pt modelId="{F6BDBBBF-710B-4B64-A74E-1752B698EB1B}" type="sibTrans" cxnId="{6AB3B685-258D-4B90-9D78-35AE8082AB57}">
      <dgm:prSet/>
      <dgm:spPr/>
      <dgm:t>
        <a:bodyPr/>
        <a:lstStyle/>
        <a:p>
          <a:endParaRPr lang="zh-TW" altLang="en-US"/>
        </a:p>
      </dgm:t>
    </dgm:pt>
    <dgm:pt modelId="{FC5E5B45-14FA-4B1A-9940-8B71635C15C0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itchFamily="34" charset="-120"/>
            </a:rPr>
            <a:t>做得來與雙方得利原則</a:t>
          </a:r>
          <a:r>
            <a:rPr lang="zh-TW" altLang="en-US" sz="1800" b="1" dirty="0" smtClean="0">
              <a:latin typeface="微軟正黑體" pitchFamily="34" charset="-120"/>
            </a:rPr>
            <a:t>（</a:t>
          </a:r>
          <a:r>
            <a:rPr lang="en-US" altLang="zh-TW" sz="1800" b="1" dirty="0" smtClean="0">
              <a:latin typeface="微軟正黑體" pitchFamily="34" charset="-120"/>
            </a:rPr>
            <a:t>Workable &amp; Mutual Beneficial Principle</a:t>
          </a:r>
          <a:r>
            <a:rPr lang="zh-TW" altLang="en-US" sz="1800" b="1" dirty="0" smtClean="0">
              <a:latin typeface="微軟正黑體" pitchFamily="34" charset="-120"/>
            </a:rPr>
            <a:t>）</a:t>
          </a:r>
        </a:p>
      </dgm:t>
    </dgm:pt>
    <dgm:pt modelId="{3712501F-7919-4868-B101-29CCCBF5BE7D}" type="parTrans" cxnId="{6A87F659-0136-4889-916D-1D18206C4B63}">
      <dgm:prSet/>
      <dgm:spPr/>
      <dgm:t>
        <a:bodyPr/>
        <a:lstStyle/>
        <a:p>
          <a:endParaRPr lang="zh-TW" altLang="en-US"/>
        </a:p>
      </dgm:t>
    </dgm:pt>
    <dgm:pt modelId="{7C9AB04B-1D59-41BF-8CA9-223B34D655FE}" type="sibTrans" cxnId="{6A87F659-0136-4889-916D-1D18206C4B63}">
      <dgm:prSet/>
      <dgm:spPr/>
      <dgm:t>
        <a:bodyPr/>
        <a:lstStyle/>
        <a:p>
          <a:endParaRPr lang="zh-TW" altLang="en-US"/>
        </a:p>
      </dgm:t>
    </dgm:pt>
    <dgm:pt modelId="{3E284FCB-FBD1-4E1E-ADFF-E6DF9F0B29AB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itchFamily="34" charset="-120"/>
            </a:rPr>
            <a:t>智慧原則</a:t>
          </a:r>
          <a:r>
            <a:rPr lang="zh-TW" altLang="en-US" sz="1800" b="1" dirty="0" smtClean="0">
              <a:latin typeface="微軟正黑體" pitchFamily="34" charset="-120"/>
            </a:rPr>
            <a:t>（</a:t>
          </a:r>
          <a:r>
            <a:rPr lang="en-US" altLang="zh-TW" sz="1800" b="1" dirty="0" smtClean="0">
              <a:latin typeface="微軟正黑體" pitchFamily="34" charset="-120"/>
            </a:rPr>
            <a:t>Wise Principle: Working Smart, not working hard</a:t>
          </a:r>
          <a:r>
            <a:rPr lang="zh-TW" altLang="en-US" sz="1800" b="1" dirty="0" smtClean="0">
              <a:latin typeface="微軟正黑體" pitchFamily="34" charset="-120"/>
            </a:rPr>
            <a:t>）</a:t>
          </a:r>
        </a:p>
      </dgm:t>
    </dgm:pt>
    <dgm:pt modelId="{8D530A76-6F46-43E5-B19E-C6D3D94AB9B8}" type="parTrans" cxnId="{F34A47E4-8D5D-4EB0-AA79-3350857F4164}">
      <dgm:prSet/>
      <dgm:spPr/>
      <dgm:t>
        <a:bodyPr/>
        <a:lstStyle/>
        <a:p>
          <a:endParaRPr lang="zh-TW" altLang="en-US"/>
        </a:p>
      </dgm:t>
    </dgm:pt>
    <dgm:pt modelId="{E583B538-84C9-48AB-9A34-3CFBAC24811B}" type="sibTrans" cxnId="{F34A47E4-8D5D-4EB0-AA79-3350857F4164}">
      <dgm:prSet/>
      <dgm:spPr/>
      <dgm:t>
        <a:bodyPr/>
        <a:lstStyle/>
        <a:p>
          <a:endParaRPr lang="zh-TW" altLang="en-US"/>
        </a:p>
      </dgm:t>
    </dgm:pt>
    <dgm:pt modelId="{96AAF9BF-345A-4F4E-88DD-5163481E82AE}">
      <dgm:prSet phldrT="[文字]" custT="1"/>
      <dgm:spPr/>
      <dgm:t>
        <a:bodyPr/>
        <a:lstStyle/>
        <a:p>
          <a:r>
            <a:rPr lang="zh-TW" altLang="en-US" sz="1600" dirty="0" smtClean="0">
              <a:latin typeface="微軟正黑體" pitchFamily="34" charset="-120"/>
            </a:rPr>
            <a:t>整合與運用目前現有的教育輔導資源（</a:t>
          </a:r>
          <a:r>
            <a:rPr lang="zh-TW" altLang="zh-TW" sz="1600" dirty="0" smtClean="0"/>
            <a:t>校長、</a:t>
          </a:r>
          <a:r>
            <a:rPr lang="zh-TW" altLang="en-US" sz="1600" dirty="0" smtClean="0"/>
            <a:t>輔導室、教務處、</a:t>
          </a:r>
          <a:r>
            <a:rPr lang="zh-TW" altLang="zh-TW" sz="1600" dirty="0" smtClean="0"/>
            <a:t>學務處、</a:t>
          </a:r>
          <a:r>
            <a:rPr lang="zh-TW" altLang="en-US" sz="1600" dirty="0" smtClean="0"/>
            <a:t>全體教師</a:t>
          </a:r>
          <a:r>
            <a:rPr lang="en-US" altLang="zh-TW" sz="1600" dirty="0" smtClean="0"/>
            <a:t>……</a:t>
          </a:r>
          <a:r>
            <a:rPr lang="zh-TW" altLang="en-US" sz="1600" dirty="0" smtClean="0"/>
            <a:t>等），推動務實取向之全校性輔導工作</a:t>
          </a:r>
          <a:endParaRPr lang="zh-TW" altLang="en-US" sz="1600" dirty="0"/>
        </a:p>
      </dgm:t>
    </dgm:pt>
    <dgm:pt modelId="{A4A5D21F-D03B-48F1-884D-F863F8834C1D}" type="parTrans" cxnId="{79894200-6E63-4879-AFDF-08D27232CC1F}">
      <dgm:prSet/>
      <dgm:spPr/>
      <dgm:t>
        <a:bodyPr/>
        <a:lstStyle/>
        <a:p>
          <a:endParaRPr lang="zh-TW" altLang="en-US"/>
        </a:p>
      </dgm:t>
    </dgm:pt>
    <dgm:pt modelId="{BAE47EC9-05F6-4724-A69F-015B9815A844}" type="sibTrans" cxnId="{79894200-6E63-4879-AFDF-08D27232CC1F}">
      <dgm:prSet/>
      <dgm:spPr/>
      <dgm:t>
        <a:bodyPr/>
        <a:lstStyle/>
        <a:p>
          <a:endParaRPr lang="zh-TW" altLang="en-US"/>
        </a:p>
      </dgm:t>
    </dgm:pt>
    <dgm:pt modelId="{3E3C6199-5AF7-40F4-9AB2-E5502ADD7489}">
      <dgm:prSet custT="1"/>
      <dgm:spPr/>
      <dgm:t>
        <a:bodyPr/>
        <a:lstStyle/>
        <a:p>
          <a:r>
            <a:rPr lang="zh-TW" sz="1600" dirty="0" smtClean="0"/>
            <a:t>推動的發展性輔導活動，</a:t>
          </a:r>
          <a:r>
            <a:rPr lang="zh-TW" altLang="en-US" sz="1600" dirty="0" smtClean="0">
              <a:latin typeface="微軟正黑體" pitchFamily="34" charset="-120"/>
            </a:rPr>
            <a:t>能使至少</a:t>
          </a:r>
          <a:r>
            <a:rPr lang="en-US" altLang="zh-TW" sz="1600" dirty="0" smtClean="0">
              <a:latin typeface="微軟正黑體" pitchFamily="34" charset="-120"/>
            </a:rPr>
            <a:t>80%</a:t>
          </a:r>
          <a:r>
            <a:rPr lang="zh-TW" altLang="en-US" sz="1600" dirty="0" smtClean="0">
              <a:latin typeface="微軟正黑體" pitchFamily="34" charset="-120"/>
            </a:rPr>
            <a:t>以上的學生與老師受益，且有參與意願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F4051B5A-5151-4635-9806-6D97593EB55A}" type="parTrans" cxnId="{7E5E0619-7E4D-4A79-B4F7-09844FE686AD}">
      <dgm:prSet/>
      <dgm:spPr/>
      <dgm:t>
        <a:bodyPr/>
        <a:lstStyle/>
        <a:p>
          <a:endParaRPr lang="zh-TW" altLang="en-US"/>
        </a:p>
      </dgm:t>
    </dgm:pt>
    <dgm:pt modelId="{D653FC2B-FE0A-476F-990D-F9D086FC096F}" type="sibTrans" cxnId="{7E5E0619-7E4D-4A79-B4F7-09844FE686AD}">
      <dgm:prSet/>
      <dgm:spPr/>
      <dgm:t>
        <a:bodyPr/>
        <a:lstStyle/>
        <a:p>
          <a:endParaRPr lang="zh-TW" altLang="en-US"/>
        </a:p>
      </dgm:t>
    </dgm:pt>
    <dgm:pt modelId="{7D9E8726-261C-4097-BB2E-B66CE4A3F2A2}">
      <dgm:prSet custT="1"/>
      <dgm:spPr/>
      <dgm:t>
        <a:bodyPr/>
        <a:lstStyle/>
        <a:p>
          <a:r>
            <a:rPr lang="zh-TW" sz="1600" dirty="0" smtClean="0"/>
            <a:t>參與者皆有能力做到，而且樂意持續</a:t>
          </a:r>
          <a:r>
            <a:rPr lang="zh-TW" altLang="en-US" sz="1600" dirty="0" smtClean="0"/>
            <a:t>執行；初級發展輔導工作的執行就像喝水一樣生活化、且經常執行</a:t>
          </a:r>
          <a:endParaRPr lang="zh-TW" altLang="en-US" sz="1600" dirty="0" smtClean="0">
            <a:latin typeface="微軟正黑體" pitchFamily="34" charset="-120"/>
          </a:endParaRPr>
        </a:p>
      </dgm:t>
    </dgm:pt>
    <dgm:pt modelId="{EF84B2D3-F7B6-4223-8F12-0C3C4786FF0A}" type="parTrans" cxnId="{54B70A7C-7DB5-4EA2-9F80-D795DE2071AF}">
      <dgm:prSet/>
      <dgm:spPr/>
      <dgm:t>
        <a:bodyPr/>
        <a:lstStyle/>
        <a:p>
          <a:endParaRPr lang="zh-TW" altLang="en-US"/>
        </a:p>
      </dgm:t>
    </dgm:pt>
    <dgm:pt modelId="{4090EF25-02DE-4B74-B239-8BA651775130}" type="sibTrans" cxnId="{54B70A7C-7DB5-4EA2-9F80-D795DE2071AF}">
      <dgm:prSet/>
      <dgm:spPr/>
      <dgm:t>
        <a:bodyPr/>
        <a:lstStyle/>
        <a:p>
          <a:endParaRPr lang="zh-TW" altLang="en-US"/>
        </a:p>
      </dgm:t>
    </dgm:pt>
    <dgm:pt modelId="{7E63B2FA-F4D8-45BC-8D8D-F40D73076902}">
      <dgm:prSet phldrT="[文字]" custT="1"/>
      <dgm:spPr/>
      <dgm:t>
        <a:bodyPr/>
        <a:lstStyle/>
        <a:p>
          <a:r>
            <a:rPr lang="zh-TW" sz="1600" dirty="0" smtClean="0"/>
            <a:t>多執行一項發展性輔導活動，就能有效減少兩件例行性業務</a:t>
          </a:r>
          <a:endParaRPr lang="zh-TW" altLang="en-US" sz="1600" dirty="0"/>
        </a:p>
      </dgm:t>
    </dgm:pt>
    <dgm:pt modelId="{CCF20577-833D-401D-9421-CA45B4B01C90}" type="parTrans" cxnId="{EAF44CEC-ADAE-4D8A-A189-7594DF763744}">
      <dgm:prSet/>
      <dgm:spPr/>
      <dgm:t>
        <a:bodyPr/>
        <a:lstStyle/>
        <a:p>
          <a:endParaRPr lang="zh-TW" altLang="en-US"/>
        </a:p>
      </dgm:t>
    </dgm:pt>
    <dgm:pt modelId="{6A47F062-E052-4059-A2BB-7E408B8CED85}" type="sibTrans" cxnId="{EAF44CEC-ADAE-4D8A-A189-7594DF763744}">
      <dgm:prSet/>
      <dgm:spPr/>
      <dgm:t>
        <a:bodyPr/>
        <a:lstStyle/>
        <a:p>
          <a:endParaRPr lang="zh-TW" altLang="en-US"/>
        </a:p>
      </dgm:t>
    </dgm:pt>
    <dgm:pt modelId="{6159352A-5B89-4A8C-B2A3-DF6213757E02}">
      <dgm:prSet custT="1"/>
      <dgm:spPr/>
      <dgm:t>
        <a:bodyPr/>
        <a:lstStyle/>
        <a:p>
          <a:r>
            <a:rPr lang="zh-TW" sz="1600" dirty="0" smtClean="0"/>
            <a:t>該項活動可預防或解決學校現有常見的學生學習、輔導或管教問題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CCE8F038-EA9B-4574-A8DF-BEE87E11C800}" type="parTrans" cxnId="{8C4D8361-D103-4C84-A474-990A7DB60865}">
      <dgm:prSet/>
      <dgm:spPr/>
      <dgm:t>
        <a:bodyPr/>
        <a:lstStyle/>
        <a:p>
          <a:endParaRPr lang="zh-TW" altLang="en-US"/>
        </a:p>
      </dgm:t>
    </dgm:pt>
    <dgm:pt modelId="{7F69C31A-6671-42D7-9C18-D07F1766C7E8}" type="sibTrans" cxnId="{8C4D8361-D103-4C84-A474-990A7DB60865}">
      <dgm:prSet/>
      <dgm:spPr/>
      <dgm:t>
        <a:bodyPr/>
        <a:lstStyle/>
        <a:p>
          <a:endParaRPr lang="zh-TW" altLang="en-US"/>
        </a:p>
      </dgm:t>
    </dgm:pt>
    <dgm:pt modelId="{B424DAC6-492E-457E-866E-B8E1E0D8DB80}">
      <dgm:prSet custT="1"/>
      <dgm:spPr/>
      <dgm:t>
        <a:bodyPr/>
        <a:lstStyle/>
        <a:p>
          <a:r>
            <a:rPr lang="zh-TW" sz="1600" dirty="0" smtClean="0"/>
            <a:t>全體教師具有執行發展性輔導工作的義務與責任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39DCA82A-A0A4-43F0-8BD6-D0F91C9B73CE}" type="parTrans" cxnId="{D7B6DFDF-920A-4C2A-B5FF-493179307B4D}">
      <dgm:prSet/>
      <dgm:spPr/>
    </dgm:pt>
    <dgm:pt modelId="{B12FE576-D05B-4CEB-9A3B-14FAEA96FD16}" type="sibTrans" cxnId="{D7B6DFDF-920A-4C2A-B5FF-493179307B4D}">
      <dgm:prSet/>
      <dgm:spPr/>
    </dgm:pt>
    <dgm:pt modelId="{7222920C-E3FD-48AC-9068-E2C52127217B}">
      <dgm:prSet custT="1"/>
      <dgm:spPr/>
      <dgm:t>
        <a:bodyPr/>
        <a:lstStyle/>
        <a:p>
          <a:r>
            <a:rPr lang="zh-TW" sz="1600" dirty="0" smtClean="0"/>
            <a:t>執行時，把握由易而難、由點而面、逐步推動與累積成功策略的原則</a:t>
          </a:r>
          <a:endParaRPr lang="zh-TW" altLang="en-US" sz="1600" dirty="0" smtClean="0">
            <a:latin typeface="微軟正黑體" pitchFamily="34" charset="-120"/>
          </a:endParaRPr>
        </a:p>
      </dgm:t>
    </dgm:pt>
    <dgm:pt modelId="{7D4153A9-8E77-48FC-8283-0EEDD412E72A}" type="parTrans" cxnId="{D9B9A5C7-1D1C-426E-B7A7-A3E038019982}">
      <dgm:prSet/>
      <dgm:spPr/>
    </dgm:pt>
    <dgm:pt modelId="{8CDD4BDE-6199-4CA9-8351-F6EE2F8CB78D}" type="sibTrans" cxnId="{D9B9A5C7-1D1C-426E-B7A7-A3E038019982}">
      <dgm:prSet/>
      <dgm:spPr/>
    </dgm:pt>
    <dgm:pt modelId="{481EE7A2-3AB6-44FA-BEAA-3F8853357568}">
      <dgm:prSet custT="1"/>
      <dgm:spPr/>
      <dgm:t>
        <a:bodyPr/>
        <a:lstStyle/>
        <a:p>
          <a:r>
            <a:rPr lang="zh-TW" sz="1600" dirty="0" smtClean="0"/>
            <a:t>該項活動不僅具有效能、也要兼具效率，讓推動者願意持續執行，</a:t>
          </a:r>
          <a:r>
            <a:rPr lang="zh-TW" altLang="en-US" sz="1600" dirty="0" smtClean="0"/>
            <a:t>達到</a:t>
          </a:r>
          <a:r>
            <a:rPr lang="zh-TW" sz="1600" dirty="0" smtClean="0"/>
            <a:t>建立友善和正向支持的校園環境</a:t>
          </a:r>
          <a:r>
            <a:rPr lang="zh-TW" altLang="en-US" sz="1600" dirty="0" smtClean="0"/>
            <a:t>的目的</a:t>
          </a:r>
          <a:endParaRPr lang="en-US" altLang="zh-TW" sz="1600" dirty="0" smtClean="0">
            <a:latin typeface="微軟正黑體" pitchFamily="34" charset="-120"/>
          </a:endParaRPr>
        </a:p>
      </dgm:t>
    </dgm:pt>
    <dgm:pt modelId="{B97D9731-4154-45DD-97F7-F3B3D2272242}" type="parTrans" cxnId="{83988CA4-F1D7-4E6D-8EB4-DA3F5A466A75}">
      <dgm:prSet/>
      <dgm:spPr/>
    </dgm:pt>
    <dgm:pt modelId="{2B05F834-BBA1-4926-9BB9-20A2D7A866D2}" type="sibTrans" cxnId="{83988CA4-F1D7-4E6D-8EB4-DA3F5A466A75}">
      <dgm:prSet/>
      <dgm:spPr/>
    </dgm:pt>
    <dgm:pt modelId="{22EF2421-C8B4-4A7D-A8AF-7B60B8F872CA}">
      <dgm:prSet phldrT="[文字]" custT="1"/>
      <dgm:spPr/>
      <dgm:t>
        <a:bodyPr/>
        <a:lstStyle/>
        <a:p>
          <a:r>
            <a:rPr lang="zh-TW" sz="1600" smtClean="0"/>
            <a:t>無論學生、教師或行政人員，均能有所收穫、獲得幫助</a:t>
          </a:r>
          <a:endParaRPr lang="zh-TW" altLang="en-US" sz="1600" dirty="0" smtClean="0">
            <a:latin typeface="微軟正黑體" pitchFamily="34" charset="-120"/>
          </a:endParaRPr>
        </a:p>
      </dgm:t>
    </dgm:pt>
    <dgm:pt modelId="{4109733C-5A06-494F-B423-AD98108A6781}" type="parTrans" cxnId="{4F2C48E0-3E47-4AB4-930D-B5EC45AB575D}">
      <dgm:prSet/>
      <dgm:spPr/>
    </dgm:pt>
    <dgm:pt modelId="{DEE8598A-761D-4264-A0D3-4EF30E48B6D5}" type="sibTrans" cxnId="{4F2C48E0-3E47-4AB4-930D-B5EC45AB575D}">
      <dgm:prSet/>
      <dgm:spPr/>
    </dgm:pt>
    <dgm:pt modelId="{E76B6B0B-6656-4D55-B74D-54224D900725}" type="pres">
      <dgm:prSet presAssocID="{5B6C7F57-88E2-4FB5-90FF-08874C5BF3E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6EE34AB-198B-46A8-B394-308975DFEFB1}" type="pres">
      <dgm:prSet presAssocID="{40676373-6A4E-47D9-A5B3-E126C71098BE}" presName="parentLin" presStyleCnt="0"/>
      <dgm:spPr/>
      <dgm:t>
        <a:bodyPr/>
        <a:lstStyle/>
        <a:p>
          <a:endParaRPr lang="zh-TW" altLang="en-US"/>
        </a:p>
      </dgm:t>
    </dgm:pt>
    <dgm:pt modelId="{B0353505-DEFE-4377-937F-21330CC2017C}" type="pres">
      <dgm:prSet presAssocID="{40676373-6A4E-47D9-A5B3-E126C71098BE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D25F64A0-79C0-4394-BDD5-4C2C7E6BB63D}" type="pres">
      <dgm:prSet presAssocID="{40676373-6A4E-47D9-A5B3-E126C71098BE}" presName="parentText" presStyleLbl="node1" presStyleIdx="0" presStyleCnt="3" custScaleX="127029" custScaleY="16267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80FFFF-CF37-49E6-A28B-CA5DD8B0DA73}" type="pres">
      <dgm:prSet presAssocID="{40676373-6A4E-47D9-A5B3-E126C71098BE}" presName="negativeSpace" presStyleCnt="0"/>
      <dgm:spPr/>
      <dgm:t>
        <a:bodyPr/>
        <a:lstStyle/>
        <a:p>
          <a:endParaRPr lang="zh-TW" altLang="en-US"/>
        </a:p>
      </dgm:t>
    </dgm:pt>
    <dgm:pt modelId="{17D572C3-91E1-4AC2-B8C9-9086A3E2151F}" type="pres">
      <dgm:prSet presAssocID="{40676373-6A4E-47D9-A5B3-E126C71098BE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DE7B6C-1959-4512-BC35-AE07307C32B9}" type="pres">
      <dgm:prSet presAssocID="{F6BDBBBF-710B-4B64-A74E-1752B698EB1B}" presName="spaceBetweenRectangles" presStyleCnt="0"/>
      <dgm:spPr/>
      <dgm:t>
        <a:bodyPr/>
        <a:lstStyle/>
        <a:p>
          <a:endParaRPr lang="zh-TW" altLang="en-US"/>
        </a:p>
      </dgm:t>
    </dgm:pt>
    <dgm:pt modelId="{2BD908F0-995B-48D3-97FD-D702C7E242E7}" type="pres">
      <dgm:prSet presAssocID="{FC5E5B45-14FA-4B1A-9940-8B71635C15C0}" presName="parentLin" presStyleCnt="0"/>
      <dgm:spPr/>
      <dgm:t>
        <a:bodyPr/>
        <a:lstStyle/>
        <a:p>
          <a:endParaRPr lang="zh-TW" altLang="en-US"/>
        </a:p>
      </dgm:t>
    </dgm:pt>
    <dgm:pt modelId="{9A9EEFB7-97B6-4883-BD07-7A2C91113045}" type="pres">
      <dgm:prSet presAssocID="{FC5E5B45-14FA-4B1A-9940-8B71635C15C0}" presName="parentLeftMargin" presStyleLbl="node1" presStyleIdx="0" presStyleCnt="3"/>
      <dgm:spPr/>
      <dgm:t>
        <a:bodyPr/>
        <a:lstStyle/>
        <a:p>
          <a:endParaRPr lang="zh-TW" altLang="en-US"/>
        </a:p>
      </dgm:t>
    </dgm:pt>
    <dgm:pt modelId="{54B9B5EA-5758-442A-A02D-8C02F8C3A504}" type="pres">
      <dgm:prSet presAssocID="{FC5E5B45-14FA-4B1A-9940-8B71635C15C0}" presName="parentText" presStyleLbl="node1" presStyleIdx="1" presStyleCnt="3" custScaleX="127030" custScaleY="159113" custLinFactNeighborX="349" custLinFactNeighborY="-162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97B4D2-6CA9-471D-AA7F-2FFC6099FB73}" type="pres">
      <dgm:prSet presAssocID="{FC5E5B45-14FA-4B1A-9940-8B71635C15C0}" presName="negativeSpace" presStyleCnt="0"/>
      <dgm:spPr/>
      <dgm:t>
        <a:bodyPr/>
        <a:lstStyle/>
        <a:p>
          <a:endParaRPr lang="zh-TW" altLang="en-US"/>
        </a:p>
      </dgm:t>
    </dgm:pt>
    <dgm:pt modelId="{FD66D4D0-F4C4-481D-A8C2-376C2565D165}" type="pres">
      <dgm:prSet presAssocID="{FC5E5B45-14FA-4B1A-9940-8B71635C15C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DF6B74-17E3-4A3F-8F79-7EB3CFA3B698}" type="pres">
      <dgm:prSet presAssocID="{7C9AB04B-1D59-41BF-8CA9-223B34D655FE}" presName="spaceBetweenRectangles" presStyleCnt="0"/>
      <dgm:spPr/>
      <dgm:t>
        <a:bodyPr/>
        <a:lstStyle/>
        <a:p>
          <a:endParaRPr lang="zh-TW" altLang="en-US"/>
        </a:p>
      </dgm:t>
    </dgm:pt>
    <dgm:pt modelId="{ADE1ED55-274C-4EC5-B990-515C42D2071E}" type="pres">
      <dgm:prSet presAssocID="{3E284FCB-FBD1-4E1E-ADFF-E6DF9F0B29AB}" presName="parentLin" presStyleCnt="0"/>
      <dgm:spPr/>
      <dgm:t>
        <a:bodyPr/>
        <a:lstStyle/>
        <a:p>
          <a:endParaRPr lang="zh-TW" altLang="en-US"/>
        </a:p>
      </dgm:t>
    </dgm:pt>
    <dgm:pt modelId="{68104A6C-082A-4995-9C9B-37138B369AAC}" type="pres">
      <dgm:prSet presAssocID="{3E284FCB-FBD1-4E1E-ADFF-E6DF9F0B29AB}" presName="parentLeftMargin" presStyleLbl="node1" presStyleIdx="1" presStyleCnt="3"/>
      <dgm:spPr/>
      <dgm:t>
        <a:bodyPr/>
        <a:lstStyle/>
        <a:p>
          <a:endParaRPr lang="zh-TW" altLang="en-US"/>
        </a:p>
      </dgm:t>
    </dgm:pt>
    <dgm:pt modelId="{89E3D043-85F3-4790-8012-E767AE6AE23E}" type="pres">
      <dgm:prSet presAssocID="{3E284FCB-FBD1-4E1E-ADFF-E6DF9F0B29AB}" presName="parentText" presStyleLbl="node1" presStyleIdx="2" presStyleCnt="3" custScaleX="126779" custScaleY="184516" custLinFactNeighborX="34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2A91761-0DAA-4157-B306-8881E5030544}" type="pres">
      <dgm:prSet presAssocID="{3E284FCB-FBD1-4E1E-ADFF-E6DF9F0B29AB}" presName="negativeSpace" presStyleCnt="0"/>
      <dgm:spPr/>
      <dgm:t>
        <a:bodyPr/>
        <a:lstStyle/>
        <a:p>
          <a:endParaRPr lang="zh-TW" altLang="en-US"/>
        </a:p>
      </dgm:t>
    </dgm:pt>
    <dgm:pt modelId="{92A0CEEB-7DEA-49C0-8697-D2B284FECBEA}" type="pres">
      <dgm:prSet presAssocID="{3E284FCB-FBD1-4E1E-ADFF-E6DF9F0B29AB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72FAAC6-22FC-46C5-93D1-B47AD4F154AC}" type="presOf" srcId="{40676373-6A4E-47D9-A5B3-E126C71098BE}" destId="{B0353505-DEFE-4377-937F-21330CC2017C}" srcOrd="0" destOrd="0" presId="urn:microsoft.com/office/officeart/2005/8/layout/list1"/>
    <dgm:cxn modelId="{0A15DD8C-4F6F-4ADA-938E-9288A055BAD3}" type="presOf" srcId="{22EF2421-C8B4-4A7D-A8AF-7B60B8F872CA}" destId="{FD66D4D0-F4C4-481D-A8C2-376C2565D165}" srcOrd="0" destOrd="2" presId="urn:microsoft.com/office/officeart/2005/8/layout/list1"/>
    <dgm:cxn modelId="{572049C9-7D61-4693-9A7C-E8F99F31EC1C}" type="presOf" srcId="{3E3C6199-5AF7-40F4-9AB2-E5502ADD7489}" destId="{17D572C3-91E1-4AC2-B8C9-9086A3E2151F}" srcOrd="0" destOrd="1" presId="urn:microsoft.com/office/officeart/2005/8/layout/list1"/>
    <dgm:cxn modelId="{83988CA4-F1D7-4E6D-8EB4-DA3F5A466A75}" srcId="{3E284FCB-FBD1-4E1E-ADFF-E6DF9F0B29AB}" destId="{481EE7A2-3AB6-44FA-BEAA-3F8853357568}" srcOrd="2" destOrd="0" parTransId="{B97D9731-4154-45DD-97F7-F3B3D2272242}" sibTransId="{2B05F834-BBA1-4926-9BB9-20A2D7A866D2}"/>
    <dgm:cxn modelId="{EAF44CEC-ADAE-4D8A-A189-7594DF763744}" srcId="{3E284FCB-FBD1-4E1E-ADFF-E6DF9F0B29AB}" destId="{7E63B2FA-F4D8-45BC-8D8D-F40D73076902}" srcOrd="0" destOrd="0" parTransId="{CCF20577-833D-401D-9421-CA45B4B01C90}" sibTransId="{6A47F062-E052-4059-A2BB-7E408B8CED85}"/>
    <dgm:cxn modelId="{F2257359-C83C-4B70-963B-3A642111B1FA}" type="presOf" srcId="{7222920C-E3FD-48AC-9068-E2C52127217B}" destId="{FD66D4D0-F4C4-481D-A8C2-376C2565D165}" srcOrd="0" destOrd="1" presId="urn:microsoft.com/office/officeart/2005/8/layout/list1"/>
    <dgm:cxn modelId="{79894200-6E63-4879-AFDF-08D27232CC1F}" srcId="{40676373-6A4E-47D9-A5B3-E126C71098BE}" destId="{96AAF9BF-345A-4F4E-88DD-5163481E82AE}" srcOrd="0" destOrd="0" parTransId="{A4A5D21F-D03B-48F1-884D-F863F8834C1D}" sibTransId="{BAE47EC9-05F6-4724-A69F-015B9815A844}"/>
    <dgm:cxn modelId="{94219849-6AA7-4EA8-95D6-2C9EB3227848}" type="presOf" srcId="{7D9E8726-261C-4097-BB2E-B66CE4A3F2A2}" destId="{FD66D4D0-F4C4-481D-A8C2-376C2565D165}" srcOrd="0" destOrd="0" presId="urn:microsoft.com/office/officeart/2005/8/layout/list1"/>
    <dgm:cxn modelId="{C4417EEB-E3B1-4346-B12C-91E12675DAD7}" type="presOf" srcId="{3E284FCB-FBD1-4E1E-ADFF-E6DF9F0B29AB}" destId="{89E3D043-85F3-4790-8012-E767AE6AE23E}" srcOrd="1" destOrd="0" presId="urn:microsoft.com/office/officeart/2005/8/layout/list1"/>
    <dgm:cxn modelId="{EEDBF20F-A954-4363-9E88-E20063EF1847}" type="presOf" srcId="{96AAF9BF-345A-4F4E-88DD-5163481E82AE}" destId="{17D572C3-91E1-4AC2-B8C9-9086A3E2151F}" srcOrd="0" destOrd="0" presId="urn:microsoft.com/office/officeart/2005/8/layout/list1"/>
    <dgm:cxn modelId="{4F2C48E0-3E47-4AB4-930D-B5EC45AB575D}" srcId="{FC5E5B45-14FA-4B1A-9940-8B71635C15C0}" destId="{22EF2421-C8B4-4A7D-A8AF-7B60B8F872CA}" srcOrd="2" destOrd="0" parTransId="{4109733C-5A06-494F-B423-AD98108A6781}" sibTransId="{DEE8598A-761D-4264-A0D3-4EF30E48B6D5}"/>
    <dgm:cxn modelId="{8C4D8361-D103-4C84-A474-990A7DB60865}" srcId="{3E284FCB-FBD1-4E1E-ADFF-E6DF9F0B29AB}" destId="{6159352A-5B89-4A8C-B2A3-DF6213757E02}" srcOrd="1" destOrd="0" parTransId="{CCE8F038-EA9B-4574-A8DF-BEE87E11C800}" sibTransId="{7F69C31A-6671-42D7-9C18-D07F1766C7E8}"/>
    <dgm:cxn modelId="{0529918A-C540-472C-BC0E-2CC276E6A5A6}" type="presOf" srcId="{6159352A-5B89-4A8C-B2A3-DF6213757E02}" destId="{92A0CEEB-7DEA-49C0-8697-D2B284FECBEA}" srcOrd="0" destOrd="1" presId="urn:microsoft.com/office/officeart/2005/8/layout/list1"/>
    <dgm:cxn modelId="{6A87F659-0136-4889-916D-1D18206C4B63}" srcId="{5B6C7F57-88E2-4FB5-90FF-08874C5BF3E9}" destId="{FC5E5B45-14FA-4B1A-9940-8B71635C15C0}" srcOrd="1" destOrd="0" parTransId="{3712501F-7919-4868-B101-29CCCBF5BE7D}" sibTransId="{7C9AB04B-1D59-41BF-8CA9-223B34D655FE}"/>
    <dgm:cxn modelId="{DCE008AA-AB61-43E1-B24E-F6BD390A5E8D}" type="presOf" srcId="{7E63B2FA-F4D8-45BC-8D8D-F40D73076902}" destId="{92A0CEEB-7DEA-49C0-8697-D2B284FECBEA}" srcOrd="0" destOrd="0" presId="urn:microsoft.com/office/officeart/2005/8/layout/list1"/>
    <dgm:cxn modelId="{6AB3B685-258D-4B90-9D78-35AE8082AB57}" srcId="{5B6C7F57-88E2-4FB5-90FF-08874C5BF3E9}" destId="{40676373-6A4E-47D9-A5B3-E126C71098BE}" srcOrd="0" destOrd="0" parTransId="{4F5E0BC2-BD9F-4DF6-A453-4336D44925D9}" sibTransId="{F6BDBBBF-710B-4B64-A74E-1752B698EB1B}"/>
    <dgm:cxn modelId="{7E5E0619-7E4D-4A79-B4F7-09844FE686AD}" srcId="{40676373-6A4E-47D9-A5B3-E126C71098BE}" destId="{3E3C6199-5AF7-40F4-9AB2-E5502ADD7489}" srcOrd="1" destOrd="0" parTransId="{F4051B5A-5151-4635-9806-6D97593EB55A}" sibTransId="{D653FC2B-FE0A-476F-990D-F9D086FC096F}"/>
    <dgm:cxn modelId="{F34A47E4-8D5D-4EB0-AA79-3350857F4164}" srcId="{5B6C7F57-88E2-4FB5-90FF-08874C5BF3E9}" destId="{3E284FCB-FBD1-4E1E-ADFF-E6DF9F0B29AB}" srcOrd="2" destOrd="0" parTransId="{8D530A76-6F46-43E5-B19E-C6D3D94AB9B8}" sibTransId="{E583B538-84C9-48AB-9A34-3CFBAC24811B}"/>
    <dgm:cxn modelId="{D7B6DFDF-920A-4C2A-B5FF-493179307B4D}" srcId="{40676373-6A4E-47D9-A5B3-E126C71098BE}" destId="{B424DAC6-492E-457E-866E-B8E1E0D8DB80}" srcOrd="2" destOrd="0" parTransId="{39DCA82A-A0A4-43F0-8BD6-D0F91C9B73CE}" sibTransId="{B12FE576-D05B-4CEB-9A3B-14FAEA96FD16}"/>
    <dgm:cxn modelId="{DFD735CA-3A6C-4F8D-8A66-9E5B5BA7AD0A}" type="presOf" srcId="{FC5E5B45-14FA-4B1A-9940-8B71635C15C0}" destId="{9A9EEFB7-97B6-4883-BD07-7A2C91113045}" srcOrd="0" destOrd="0" presId="urn:microsoft.com/office/officeart/2005/8/layout/list1"/>
    <dgm:cxn modelId="{F8876B8F-B21F-465A-8128-3988634D11B0}" type="presOf" srcId="{481EE7A2-3AB6-44FA-BEAA-3F8853357568}" destId="{92A0CEEB-7DEA-49C0-8697-D2B284FECBEA}" srcOrd="0" destOrd="2" presId="urn:microsoft.com/office/officeart/2005/8/layout/list1"/>
    <dgm:cxn modelId="{D9B9A5C7-1D1C-426E-B7A7-A3E038019982}" srcId="{FC5E5B45-14FA-4B1A-9940-8B71635C15C0}" destId="{7222920C-E3FD-48AC-9068-E2C52127217B}" srcOrd="1" destOrd="0" parTransId="{7D4153A9-8E77-48FC-8283-0EEDD412E72A}" sibTransId="{8CDD4BDE-6199-4CA9-8351-F6EE2F8CB78D}"/>
    <dgm:cxn modelId="{54B70A7C-7DB5-4EA2-9F80-D795DE2071AF}" srcId="{FC5E5B45-14FA-4B1A-9940-8B71635C15C0}" destId="{7D9E8726-261C-4097-BB2E-B66CE4A3F2A2}" srcOrd="0" destOrd="0" parTransId="{EF84B2D3-F7B6-4223-8F12-0C3C4786FF0A}" sibTransId="{4090EF25-02DE-4B74-B239-8BA651775130}"/>
    <dgm:cxn modelId="{75D1609B-7965-40B1-8826-08B553A5EA8E}" type="presOf" srcId="{40676373-6A4E-47D9-A5B3-E126C71098BE}" destId="{D25F64A0-79C0-4394-BDD5-4C2C7E6BB63D}" srcOrd="1" destOrd="0" presId="urn:microsoft.com/office/officeart/2005/8/layout/list1"/>
    <dgm:cxn modelId="{A7B786B0-96DA-4B90-B3B5-57BFD94DC4F5}" type="presOf" srcId="{3E284FCB-FBD1-4E1E-ADFF-E6DF9F0B29AB}" destId="{68104A6C-082A-4995-9C9B-37138B369AAC}" srcOrd="0" destOrd="0" presId="urn:microsoft.com/office/officeart/2005/8/layout/list1"/>
    <dgm:cxn modelId="{93681091-11CC-402F-AF15-1832684DB37C}" type="presOf" srcId="{B424DAC6-492E-457E-866E-B8E1E0D8DB80}" destId="{17D572C3-91E1-4AC2-B8C9-9086A3E2151F}" srcOrd="0" destOrd="2" presId="urn:microsoft.com/office/officeart/2005/8/layout/list1"/>
    <dgm:cxn modelId="{6A523BCE-3CFD-4757-96E7-9AA7B465F728}" type="presOf" srcId="{FC5E5B45-14FA-4B1A-9940-8B71635C15C0}" destId="{54B9B5EA-5758-442A-A02D-8C02F8C3A504}" srcOrd="1" destOrd="0" presId="urn:microsoft.com/office/officeart/2005/8/layout/list1"/>
    <dgm:cxn modelId="{8142D6F9-C921-4587-8C10-5C18C003BA1A}" type="presOf" srcId="{5B6C7F57-88E2-4FB5-90FF-08874C5BF3E9}" destId="{E76B6B0B-6656-4D55-B74D-54224D900725}" srcOrd="0" destOrd="0" presId="urn:microsoft.com/office/officeart/2005/8/layout/list1"/>
    <dgm:cxn modelId="{9FB03884-D45C-49F9-BB31-978C4B99FB92}" type="presParOf" srcId="{E76B6B0B-6656-4D55-B74D-54224D900725}" destId="{B6EE34AB-198B-46A8-B394-308975DFEFB1}" srcOrd="0" destOrd="0" presId="urn:microsoft.com/office/officeart/2005/8/layout/list1"/>
    <dgm:cxn modelId="{F463EEF8-B4FC-4758-95D3-9DBF6C538E6E}" type="presParOf" srcId="{B6EE34AB-198B-46A8-B394-308975DFEFB1}" destId="{B0353505-DEFE-4377-937F-21330CC2017C}" srcOrd="0" destOrd="0" presId="urn:microsoft.com/office/officeart/2005/8/layout/list1"/>
    <dgm:cxn modelId="{09B8521D-4B37-484C-AA84-F1AB69ED4DD7}" type="presParOf" srcId="{B6EE34AB-198B-46A8-B394-308975DFEFB1}" destId="{D25F64A0-79C0-4394-BDD5-4C2C7E6BB63D}" srcOrd="1" destOrd="0" presId="urn:microsoft.com/office/officeart/2005/8/layout/list1"/>
    <dgm:cxn modelId="{6984323C-7FF8-4CBA-85F7-C5982E03D3C2}" type="presParOf" srcId="{E76B6B0B-6656-4D55-B74D-54224D900725}" destId="{4E80FFFF-CF37-49E6-A28B-CA5DD8B0DA73}" srcOrd="1" destOrd="0" presId="urn:microsoft.com/office/officeart/2005/8/layout/list1"/>
    <dgm:cxn modelId="{5D08635D-9D72-44A2-BC7B-58EDE587373C}" type="presParOf" srcId="{E76B6B0B-6656-4D55-B74D-54224D900725}" destId="{17D572C3-91E1-4AC2-B8C9-9086A3E2151F}" srcOrd="2" destOrd="0" presId="urn:microsoft.com/office/officeart/2005/8/layout/list1"/>
    <dgm:cxn modelId="{15F620E9-D5B3-4FDC-A7D4-A0B8A5692A2D}" type="presParOf" srcId="{E76B6B0B-6656-4D55-B74D-54224D900725}" destId="{94DE7B6C-1959-4512-BC35-AE07307C32B9}" srcOrd="3" destOrd="0" presId="urn:microsoft.com/office/officeart/2005/8/layout/list1"/>
    <dgm:cxn modelId="{76125F88-0F35-4483-AA23-FB24D6AB4ACC}" type="presParOf" srcId="{E76B6B0B-6656-4D55-B74D-54224D900725}" destId="{2BD908F0-995B-48D3-97FD-D702C7E242E7}" srcOrd="4" destOrd="0" presId="urn:microsoft.com/office/officeart/2005/8/layout/list1"/>
    <dgm:cxn modelId="{80C89FA9-115B-47CD-AAF1-E08597EA02D2}" type="presParOf" srcId="{2BD908F0-995B-48D3-97FD-D702C7E242E7}" destId="{9A9EEFB7-97B6-4883-BD07-7A2C91113045}" srcOrd="0" destOrd="0" presId="urn:microsoft.com/office/officeart/2005/8/layout/list1"/>
    <dgm:cxn modelId="{33F8DE0B-7B9F-4AEA-AC77-33A96FEE5E19}" type="presParOf" srcId="{2BD908F0-995B-48D3-97FD-D702C7E242E7}" destId="{54B9B5EA-5758-442A-A02D-8C02F8C3A504}" srcOrd="1" destOrd="0" presId="urn:microsoft.com/office/officeart/2005/8/layout/list1"/>
    <dgm:cxn modelId="{B3637C49-92CC-4BBA-A1D7-93CC37D0EF0C}" type="presParOf" srcId="{E76B6B0B-6656-4D55-B74D-54224D900725}" destId="{0597B4D2-6CA9-471D-AA7F-2FFC6099FB73}" srcOrd="5" destOrd="0" presId="urn:microsoft.com/office/officeart/2005/8/layout/list1"/>
    <dgm:cxn modelId="{127F4941-4175-4DE7-AC52-75BEE1373BB4}" type="presParOf" srcId="{E76B6B0B-6656-4D55-B74D-54224D900725}" destId="{FD66D4D0-F4C4-481D-A8C2-376C2565D165}" srcOrd="6" destOrd="0" presId="urn:microsoft.com/office/officeart/2005/8/layout/list1"/>
    <dgm:cxn modelId="{7E3C0856-0D6B-4596-A20C-DCF035821A42}" type="presParOf" srcId="{E76B6B0B-6656-4D55-B74D-54224D900725}" destId="{04DF6B74-17E3-4A3F-8F79-7EB3CFA3B698}" srcOrd="7" destOrd="0" presId="urn:microsoft.com/office/officeart/2005/8/layout/list1"/>
    <dgm:cxn modelId="{4EBB1D90-256D-4801-B78A-8F5C15810D13}" type="presParOf" srcId="{E76B6B0B-6656-4D55-B74D-54224D900725}" destId="{ADE1ED55-274C-4EC5-B990-515C42D2071E}" srcOrd="8" destOrd="0" presId="urn:microsoft.com/office/officeart/2005/8/layout/list1"/>
    <dgm:cxn modelId="{BD95F695-8908-4118-84CF-1EC1D68B7E78}" type="presParOf" srcId="{ADE1ED55-274C-4EC5-B990-515C42D2071E}" destId="{68104A6C-082A-4995-9C9B-37138B369AAC}" srcOrd="0" destOrd="0" presId="urn:microsoft.com/office/officeart/2005/8/layout/list1"/>
    <dgm:cxn modelId="{741FA340-7C15-4524-8933-9C14221F5846}" type="presParOf" srcId="{ADE1ED55-274C-4EC5-B990-515C42D2071E}" destId="{89E3D043-85F3-4790-8012-E767AE6AE23E}" srcOrd="1" destOrd="0" presId="urn:microsoft.com/office/officeart/2005/8/layout/list1"/>
    <dgm:cxn modelId="{F0D24455-F86C-4C4D-A767-9873A78A366F}" type="presParOf" srcId="{E76B6B0B-6656-4D55-B74D-54224D900725}" destId="{A2A91761-0DAA-4157-B306-8881E5030544}" srcOrd="9" destOrd="0" presId="urn:microsoft.com/office/officeart/2005/8/layout/list1"/>
    <dgm:cxn modelId="{2EB12003-4C2D-4AD4-8E01-BBF591D1ED4F}" type="presParOf" srcId="{E76B6B0B-6656-4D55-B74D-54224D900725}" destId="{92A0CEEB-7DEA-49C0-8697-D2B284FECBE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6B3C6E-3891-4878-9B07-722120D5D21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1B0AE19B-5994-44EF-B813-0A95C80E6700}">
      <dgm:prSet phldrT="[文字]" custT="1"/>
      <dgm:spPr/>
      <dgm:t>
        <a:bodyPr/>
        <a:lstStyle/>
        <a:p>
          <a:r>
            <a:rPr lang="zh-TW" altLang="en-US" sz="2400" b="1" dirty="0" smtClean="0"/>
            <a:t>預防或減少學生現有學習與適應的問題，進而達成發展性目標，而非以辦活動為主要考量</a:t>
          </a:r>
          <a:endParaRPr lang="zh-TW" altLang="en-US" sz="2400" dirty="0"/>
        </a:p>
      </dgm:t>
    </dgm:pt>
    <dgm:pt modelId="{D64AA1C1-B05C-408B-896C-78F8B0CB6EB5}" type="parTrans" cxnId="{48A0B818-69F3-4309-8195-C1A4C5BA0758}">
      <dgm:prSet/>
      <dgm:spPr/>
      <dgm:t>
        <a:bodyPr/>
        <a:lstStyle/>
        <a:p>
          <a:endParaRPr lang="zh-TW" altLang="en-US"/>
        </a:p>
      </dgm:t>
    </dgm:pt>
    <dgm:pt modelId="{A46F7AD0-B7DF-4983-A34B-2066641202BB}" type="sibTrans" cxnId="{48A0B818-69F3-4309-8195-C1A4C5BA0758}">
      <dgm:prSet/>
      <dgm:spPr/>
      <dgm:t>
        <a:bodyPr/>
        <a:lstStyle/>
        <a:p>
          <a:endParaRPr lang="zh-TW" altLang="en-US"/>
        </a:p>
      </dgm:t>
    </dgm:pt>
    <dgm:pt modelId="{441C90C1-5A91-4BAB-A11A-838A55B15A85}">
      <dgm:prSet phldrT="[文字]" custT="1"/>
      <dgm:spPr/>
      <dgm:t>
        <a:bodyPr/>
        <a:lstStyle/>
        <a:p>
          <a:r>
            <a:rPr lang="zh-TW" altLang="en-US" sz="2400" b="1" dirty="0" smtClean="0"/>
            <a:t>推動初級輔導工作的參考依據</a:t>
          </a:r>
          <a:endParaRPr lang="zh-TW" altLang="en-US" sz="2400" dirty="0"/>
        </a:p>
      </dgm:t>
    </dgm:pt>
    <dgm:pt modelId="{98450D57-12E2-4E5F-8040-EA25AE762696}" type="parTrans" cxnId="{C95C2DDD-4EFC-42F8-A25C-7E2C57B2C20C}">
      <dgm:prSet/>
      <dgm:spPr/>
      <dgm:t>
        <a:bodyPr/>
        <a:lstStyle/>
        <a:p>
          <a:endParaRPr lang="zh-TW" altLang="en-US"/>
        </a:p>
      </dgm:t>
    </dgm:pt>
    <dgm:pt modelId="{91B2D5CF-2802-4EE3-900C-7A64D9C5AB10}" type="sibTrans" cxnId="{C95C2DDD-4EFC-42F8-A25C-7E2C57B2C20C}">
      <dgm:prSet/>
      <dgm:spPr/>
      <dgm:t>
        <a:bodyPr/>
        <a:lstStyle/>
        <a:p>
          <a:endParaRPr lang="zh-TW" altLang="en-US"/>
        </a:p>
      </dgm:t>
    </dgm:pt>
    <dgm:pt modelId="{5A8E5C63-2732-403E-B229-5B07ABC3ACEF}">
      <dgm:prSet phldrT="[文字]" custT="1"/>
      <dgm:spPr/>
      <dgm:t>
        <a:bodyPr/>
        <a:lstStyle/>
        <a:p>
          <a:r>
            <a:rPr lang="zh-TW" altLang="en-US" sz="1800" dirty="0" smtClean="0"/>
            <a:t>學務處常見的學生違規行為紀錄</a:t>
          </a:r>
          <a:endParaRPr lang="zh-TW" altLang="en-US" sz="1800" dirty="0"/>
        </a:p>
      </dgm:t>
    </dgm:pt>
    <dgm:pt modelId="{96F4AD2E-8766-42CC-8D2A-ED5825FD75B7}" type="parTrans" cxnId="{3F0B8343-DC29-41C8-A5C1-15728A2D0E25}">
      <dgm:prSet/>
      <dgm:spPr/>
      <dgm:t>
        <a:bodyPr/>
        <a:lstStyle/>
        <a:p>
          <a:endParaRPr lang="zh-TW" altLang="en-US"/>
        </a:p>
      </dgm:t>
    </dgm:pt>
    <dgm:pt modelId="{C57B7F12-0864-4F00-B7D9-E8B30ED129C0}" type="sibTrans" cxnId="{3F0B8343-DC29-41C8-A5C1-15728A2D0E25}">
      <dgm:prSet/>
      <dgm:spPr/>
      <dgm:t>
        <a:bodyPr/>
        <a:lstStyle/>
        <a:p>
          <a:endParaRPr lang="zh-TW" altLang="en-US"/>
        </a:p>
      </dgm:t>
    </dgm:pt>
    <dgm:pt modelId="{58CCFFE2-6AB2-4247-B025-74FD3447822A}">
      <dgm:prSet custT="1"/>
      <dgm:spPr/>
      <dgm:t>
        <a:bodyPr/>
        <a:lstStyle/>
        <a:p>
          <a:r>
            <a:rPr lang="zh-TW" altLang="en-US" sz="1800" dirty="0" smtClean="0"/>
            <a:t>輔導室晤談學生的問題類別</a:t>
          </a:r>
          <a:endParaRPr lang="en-US" altLang="zh-TW" sz="1800" dirty="0" smtClean="0"/>
        </a:p>
      </dgm:t>
    </dgm:pt>
    <dgm:pt modelId="{AE1FB2FE-817D-414C-83CE-7E7F2AE6F994}" type="parTrans" cxnId="{BFD33219-7C76-4AFF-9F58-E15187CA7CEA}">
      <dgm:prSet/>
      <dgm:spPr/>
      <dgm:t>
        <a:bodyPr/>
        <a:lstStyle/>
        <a:p>
          <a:endParaRPr lang="zh-TW" altLang="en-US"/>
        </a:p>
      </dgm:t>
    </dgm:pt>
    <dgm:pt modelId="{1DB443B9-596C-47AD-946B-742AA5F96BA0}" type="sibTrans" cxnId="{BFD33219-7C76-4AFF-9F58-E15187CA7CEA}">
      <dgm:prSet/>
      <dgm:spPr/>
      <dgm:t>
        <a:bodyPr/>
        <a:lstStyle/>
        <a:p>
          <a:endParaRPr lang="zh-TW" altLang="en-US"/>
        </a:p>
      </dgm:t>
    </dgm:pt>
    <dgm:pt modelId="{6E844420-26DA-4EA9-B3BB-54001480158A}">
      <dgm:prSet custT="1"/>
      <dgm:spPr/>
      <dgm:t>
        <a:bodyPr/>
        <a:lstStyle/>
        <a:p>
          <a:r>
            <a:rPr lang="zh-TW" altLang="en-US" sz="1800" dirty="0" smtClean="0"/>
            <a:t>導師反映班級或學生常見的問題</a:t>
          </a:r>
          <a:endParaRPr lang="en-US" altLang="zh-TW" sz="1800" dirty="0" smtClean="0"/>
        </a:p>
      </dgm:t>
    </dgm:pt>
    <dgm:pt modelId="{9EFE0561-B947-49BB-BDE6-8798C92FC046}" type="parTrans" cxnId="{2B2BF34A-482E-422A-92E5-600EA193EDAC}">
      <dgm:prSet/>
      <dgm:spPr/>
      <dgm:t>
        <a:bodyPr/>
        <a:lstStyle/>
        <a:p>
          <a:endParaRPr lang="zh-TW" altLang="en-US"/>
        </a:p>
      </dgm:t>
    </dgm:pt>
    <dgm:pt modelId="{33325DB6-1B1B-4C3B-A72D-04BA47521132}" type="sibTrans" cxnId="{2B2BF34A-482E-422A-92E5-600EA193EDAC}">
      <dgm:prSet/>
      <dgm:spPr/>
      <dgm:t>
        <a:bodyPr/>
        <a:lstStyle/>
        <a:p>
          <a:endParaRPr lang="zh-TW" altLang="en-US"/>
        </a:p>
      </dgm:t>
    </dgm:pt>
    <dgm:pt modelId="{F4D14C2C-CFCD-4AEE-BAC0-860553FD5431}">
      <dgm:prSet custT="1"/>
      <dgm:spPr/>
      <dgm:t>
        <a:bodyPr/>
        <a:lstStyle/>
        <a:p>
          <a:r>
            <a:rPr lang="zh-TW" altLang="en-US" sz="1800" dirty="0" smtClean="0"/>
            <a:t>教師日常對學生行為的觀察</a:t>
          </a:r>
        </a:p>
      </dgm:t>
    </dgm:pt>
    <dgm:pt modelId="{D993A712-F2DD-4957-B0FC-D2B7F4217B7C}" type="parTrans" cxnId="{399F2C24-84B9-4AA8-9D1E-272B5D4876B8}">
      <dgm:prSet/>
      <dgm:spPr/>
      <dgm:t>
        <a:bodyPr/>
        <a:lstStyle/>
        <a:p>
          <a:endParaRPr lang="zh-TW" altLang="en-US"/>
        </a:p>
      </dgm:t>
    </dgm:pt>
    <dgm:pt modelId="{B43C8A26-12FB-434C-AEFC-74504E087898}" type="sibTrans" cxnId="{399F2C24-84B9-4AA8-9D1E-272B5D4876B8}">
      <dgm:prSet/>
      <dgm:spPr/>
      <dgm:t>
        <a:bodyPr/>
        <a:lstStyle/>
        <a:p>
          <a:endParaRPr lang="zh-TW" altLang="en-US"/>
        </a:p>
      </dgm:t>
    </dgm:pt>
    <dgm:pt modelId="{D0C5BA36-DDE0-45F3-9D98-463477762F5B}">
      <dgm:prSet custT="1"/>
      <dgm:spPr/>
      <dgm:t>
        <a:bodyPr/>
        <a:lstStyle/>
        <a:p>
          <a:r>
            <a:rPr lang="zh-TW" altLang="en-US" sz="1800" smtClean="0"/>
            <a:t>家長反映的學生問題</a:t>
          </a:r>
          <a:endParaRPr lang="en-US" altLang="zh-TW" sz="1800" dirty="0" smtClean="0"/>
        </a:p>
      </dgm:t>
    </dgm:pt>
    <dgm:pt modelId="{C7ECC69C-B061-4139-A157-73D76B2B7A71}" type="parTrans" cxnId="{E427F9F7-3D1F-4701-A01F-5C99FE228318}">
      <dgm:prSet/>
      <dgm:spPr/>
      <dgm:t>
        <a:bodyPr/>
        <a:lstStyle/>
        <a:p>
          <a:endParaRPr lang="zh-TW" altLang="en-US"/>
        </a:p>
      </dgm:t>
    </dgm:pt>
    <dgm:pt modelId="{A936354B-B707-4E95-BD2B-A382188356C7}" type="sibTrans" cxnId="{E427F9F7-3D1F-4701-A01F-5C99FE228318}">
      <dgm:prSet/>
      <dgm:spPr/>
      <dgm:t>
        <a:bodyPr/>
        <a:lstStyle/>
        <a:p>
          <a:endParaRPr lang="zh-TW" altLang="en-US"/>
        </a:p>
      </dgm:t>
    </dgm:pt>
    <dgm:pt modelId="{F0634AD3-B4A5-44A4-95F7-EC2E08F57E18}">
      <dgm:prSet custT="1"/>
      <dgm:spPr/>
      <dgm:t>
        <a:bodyPr/>
        <a:lstStyle/>
        <a:p>
          <a:r>
            <a:rPr lang="zh-TW" altLang="en-US" sz="1800" dirty="0" smtClean="0"/>
            <a:t>學生同儕反映的困擾與需求</a:t>
          </a:r>
          <a:endParaRPr lang="en-US" altLang="zh-TW" sz="1800" dirty="0" smtClean="0"/>
        </a:p>
      </dgm:t>
    </dgm:pt>
    <dgm:pt modelId="{BFEF7594-4946-4145-AE89-2D2726375B7C}" type="parTrans" cxnId="{9E5F87E3-46C2-4457-BEAD-56349C04FDF9}">
      <dgm:prSet/>
      <dgm:spPr/>
      <dgm:t>
        <a:bodyPr/>
        <a:lstStyle/>
        <a:p>
          <a:endParaRPr lang="zh-TW" altLang="en-US"/>
        </a:p>
      </dgm:t>
    </dgm:pt>
    <dgm:pt modelId="{B74777EE-0BFB-4923-A270-8867B375C110}" type="sibTrans" cxnId="{9E5F87E3-46C2-4457-BEAD-56349C04FDF9}">
      <dgm:prSet/>
      <dgm:spPr/>
      <dgm:t>
        <a:bodyPr/>
        <a:lstStyle/>
        <a:p>
          <a:endParaRPr lang="zh-TW" altLang="en-US"/>
        </a:p>
      </dgm:t>
    </dgm:pt>
    <dgm:pt modelId="{05D4CB0C-4035-4677-8A40-CE48E6AE29DE}">
      <dgm:prSet custT="1"/>
      <dgm:spPr/>
      <dgm:t>
        <a:bodyPr/>
        <a:lstStyle/>
        <a:p>
          <a:r>
            <a:rPr lang="zh-TW" altLang="en-US" sz="1800" dirty="0" smtClean="0"/>
            <a:t>社會現象衍生的問題（如霸凌、網路成癮）</a:t>
          </a:r>
          <a:endParaRPr lang="en-US" altLang="zh-TW" sz="1800" dirty="0" smtClean="0"/>
        </a:p>
      </dgm:t>
    </dgm:pt>
    <dgm:pt modelId="{46C15A2C-1774-46AF-9C28-381DA2966B5C}" type="parTrans" cxnId="{BD6E294E-A889-4B37-B99C-5E52764902D4}">
      <dgm:prSet/>
      <dgm:spPr/>
      <dgm:t>
        <a:bodyPr/>
        <a:lstStyle/>
        <a:p>
          <a:endParaRPr lang="zh-TW" altLang="en-US"/>
        </a:p>
      </dgm:t>
    </dgm:pt>
    <dgm:pt modelId="{BFEEC068-717E-4BA5-9D16-F1A4E3333EB0}" type="sibTrans" cxnId="{BD6E294E-A889-4B37-B99C-5E52764902D4}">
      <dgm:prSet/>
      <dgm:spPr/>
      <dgm:t>
        <a:bodyPr/>
        <a:lstStyle/>
        <a:p>
          <a:endParaRPr lang="zh-TW" altLang="en-US"/>
        </a:p>
      </dgm:t>
    </dgm:pt>
    <dgm:pt modelId="{E0D690AE-7E2A-474C-97A7-194BCEBB4464}">
      <dgm:prSet custT="1"/>
      <dgm:spPr/>
      <dgm:t>
        <a:bodyPr/>
        <a:lstStyle/>
        <a:p>
          <a:r>
            <a:rPr lang="zh-TW" altLang="en-US" sz="1800" dirty="0" smtClean="0"/>
            <a:t>學校社區文化常見的議題</a:t>
          </a:r>
          <a:r>
            <a:rPr lang="en-US" altLang="zh-TW" sz="1800" dirty="0" smtClean="0"/>
            <a:t>(</a:t>
          </a:r>
          <a:r>
            <a:rPr lang="zh-TW" altLang="en-US" sz="1800" dirty="0" smtClean="0"/>
            <a:t>如低社經地區</a:t>
          </a:r>
          <a:r>
            <a:rPr lang="en-US" altLang="zh-TW" sz="1800" dirty="0" smtClean="0"/>
            <a:t>)</a:t>
          </a:r>
        </a:p>
      </dgm:t>
    </dgm:pt>
    <dgm:pt modelId="{E4926B39-F7E4-4152-9287-FB99744C1689}" type="parTrans" cxnId="{FFDE0712-5509-46A0-994D-BD8A7381D270}">
      <dgm:prSet/>
      <dgm:spPr/>
      <dgm:t>
        <a:bodyPr/>
        <a:lstStyle/>
        <a:p>
          <a:endParaRPr lang="zh-TW" altLang="en-US"/>
        </a:p>
      </dgm:t>
    </dgm:pt>
    <dgm:pt modelId="{C1AABABC-962F-42F1-9BD6-1CF6A174FD70}" type="sibTrans" cxnId="{FFDE0712-5509-46A0-994D-BD8A7381D270}">
      <dgm:prSet/>
      <dgm:spPr/>
      <dgm:t>
        <a:bodyPr/>
        <a:lstStyle/>
        <a:p>
          <a:endParaRPr lang="zh-TW" altLang="en-US"/>
        </a:p>
      </dgm:t>
    </dgm:pt>
    <dgm:pt modelId="{8F2D7BC2-7E6F-4FA6-B24A-9323F4470F7F}">
      <dgm:prSet custT="1"/>
      <dgm:spPr/>
      <dgm:t>
        <a:bodyPr/>
        <a:lstStyle/>
        <a:p>
          <a:r>
            <a:rPr lang="zh-TW" altLang="zh-TW" sz="1800" dirty="0" smtClean="0"/>
            <a:t>國內外最近重要事件且與學生發展性輔導有關的議題</a:t>
          </a:r>
          <a:endParaRPr lang="en-US" altLang="zh-TW" sz="1800" dirty="0" smtClean="0"/>
        </a:p>
      </dgm:t>
    </dgm:pt>
    <dgm:pt modelId="{43DE9933-8E50-4E89-8140-7CBEE008EE41}" type="parTrans" cxnId="{6C874DE5-EF35-4627-B568-F39ECDF8FD70}">
      <dgm:prSet/>
      <dgm:spPr/>
      <dgm:t>
        <a:bodyPr/>
        <a:lstStyle/>
        <a:p>
          <a:endParaRPr lang="zh-TW" altLang="en-US"/>
        </a:p>
      </dgm:t>
    </dgm:pt>
    <dgm:pt modelId="{C6D81CEC-7FEC-4807-AD81-A2340D99DE46}" type="sibTrans" cxnId="{6C874DE5-EF35-4627-B568-F39ECDF8FD70}">
      <dgm:prSet/>
      <dgm:spPr/>
      <dgm:t>
        <a:bodyPr/>
        <a:lstStyle/>
        <a:p>
          <a:endParaRPr lang="zh-TW" altLang="en-US"/>
        </a:p>
      </dgm:t>
    </dgm:pt>
    <dgm:pt modelId="{4FC6D476-3AE6-45E8-B2D1-460BB2C8C128}" type="pres">
      <dgm:prSet presAssocID="{886B3C6E-3891-4878-9B07-722120D5D21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9E517D7-3240-47BC-A58A-DA8AA4107604}" type="pres">
      <dgm:prSet presAssocID="{1B0AE19B-5994-44EF-B813-0A95C80E6700}" presName="parentLin" presStyleCnt="0"/>
      <dgm:spPr/>
      <dgm:t>
        <a:bodyPr/>
        <a:lstStyle/>
        <a:p>
          <a:endParaRPr lang="zh-TW" altLang="en-US"/>
        </a:p>
      </dgm:t>
    </dgm:pt>
    <dgm:pt modelId="{3EC771A4-4CE6-4821-9CA2-1970359D0470}" type="pres">
      <dgm:prSet presAssocID="{1B0AE19B-5994-44EF-B813-0A95C80E6700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0459DFED-4879-4FEC-BDC1-FE3FB040DE98}" type="pres">
      <dgm:prSet presAssocID="{1B0AE19B-5994-44EF-B813-0A95C80E6700}" presName="parentText" presStyleLbl="node1" presStyleIdx="0" presStyleCnt="2" custScaleX="153988" custScaleY="322526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6D45A42-7535-4F57-BB22-0217F71ED630}" type="pres">
      <dgm:prSet presAssocID="{1B0AE19B-5994-44EF-B813-0A95C80E6700}" presName="negativeSpace" presStyleCnt="0"/>
      <dgm:spPr/>
      <dgm:t>
        <a:bodyPr/>
        <a:lstStyle/>
        <a:p>
          <a:endParaRPr lang="zh-TW" altLang="en-US"/>
        </a:p>
      </dgm:t>
    </dgm:pt>
    <dgm:pt modelId="{0C5269BB-841E-4848-9A53-274ECBEC5674}" type="pres">
      <dgm:prSet presAssocID="{1B0AE19B-5994-44EF-B813-0A95C80E6700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0BDD97-6371-47C5-8358-81482BFB941D}" type="pres">
      <dgm:prSet presAssocID="{A46F7AD0-B7DF-4983-A34B-2066641202BB}" presName="spaceBetweenRectangles" presStyleCnt="0"/>
      <dgm:spPr/>
      <dgm:t>
        <a:bodyPr/>
        <a:lstStyle/>
        <a:p>
          <a:endParaRPr lang="zh-TW" altLang="en-US"/>
        </a:p>
      </dgm:t>
    </dgm:pt>
    <dgm:pt modelId="{FCDF4A94-6184-4BDF-BBFA-B07B8519B4E7}" type="pres">
      <dgm:prSet presAssocID="{441C90C1-5A91-4BAB-A11A-838A55B15A85}" presName="parentLin" presStyleCnt="0"/>
      <dgm:spPr/>
      <dgm:t>
        <a:bodyPr/>
        <a:lstStyle/>
        <a:p>
          <a:endParaRPr lang="zh-TW" altLang="en-US"/>
        </a:p>
      </dgm:t>
    </dgm:pt>
    <dgm:pt modelId="{9C0DE6D6-8771-4134-8230-A88A531E8179}" type="pres">
      <dgm:prSet presAssocID="{441C90C1-5A91-4BAB-A11A-838A55B15A85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828E9F69-081B-4CD5-9523-38686B641A3D}" type="pres">
      <dgm:prSet presAssocID="{441C90C1-5A91-4BAB-A11A-838A55B15A85}" presName="parentText" presStyleLbl="node1" presStyleIdx="1" presStyleCnt="2" custScaleX="142857" custScaleY="266041" custLinFactNeighborX="-9461" custLinFactNeighborY="-10804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6F70724-148C-49AF-BF33-E685BD2D6323}" type="pres">
      <dgm:prSet presAssocID="{441C90C1-5A91-4BAB-A11A-838A55B15A85}" presName="negativeSpace" presStyleCnt="0"/>
      <dgm:spPr/>
      <dgm:t>
        <a:bodyPr/>
        <a:lstStyle/>
        <a:p>
          <a:endParaRPr lang="zh-TW" altLang="en-US"/>
        </a:p>
      </dgm:t>
    </dgm:pt>
    <dgm:pt modelId="{EA961F6D-7131-4BF2-A4EB-3C7A243EDC33}" type="pres">
      <dgm:prSet presAssocID="{441C90C1-5A91-4BAB-A11A-838A55B15A85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C874DE5-EF35-4627-B568-F39ECDF8FD70}" srcId="{441C90C1-5A91-4BAB-A11A-838A55B15A85}" destId="{8F2D7BC2-7E6F-4FA6-B24A-9323F4470F7F}" srcOrd="8" destOrd="0" parTransId="{43DE9933-8E50-4E89-8140-7CBEE008EE41}" sibTransId="{C6D81CEC-7FEC-4807-AD81-A2340D99DE46}"/>
    <dgm:cxn modelId="{8662CE17-5C41-4681-BAA8-B438F05A8CAC}" type="presOf" srcId="{886B3C6E-3891-4878-9B07-722120D5D218}" destId="{4FC6D476-3AE6-45E8-B2D1-460BB2C8C128}" srcOrd="0" destOrd="0" presId="urn:microsoft.com/office/officeart/2005/8/layout/list1"/>
    <dgm:cxn modelId="{4805D7B1-50BF-45F2-B1E5-BF1591EFF6A0}" type="presOf" srcId="{5A8E5C63-2732-403E-B229-5B07ABC3ACEF}" destId="{EA961F6D-7131-4BF2-A4EB-3C7A243EDC33}" srcOrd="0" destOrd="0" presId="urn:microsoft.com/office/officeart/2005/8/layout/list1"/>
    <dgm:cxn modelId="{0B1520CB-42F2-4A4F-9503-244E72BCD819}" type="presOf" srcId="{05D4CB0C-4035-4677-8A40-CE48E6AE29DE}" destId="{EA961F6D-7131-4BF2-A4EB-3C7A243EDC33}" srcOrd="0" destOrd="6" presId="urn:microsoft.com/office/officeart/2005/8/layout/list1"/>
    <dgm:cxn modelId="{399F2C24-84B9-4AA8-9D1E-272B5D4876B8}" srcId="{441C90C1-5A91-4BAB-A11A-838A55B15A85}" destId="{F4D14C2C-CFCD-4AEE-BAC0-860553FD5431}" srcOrd="3" destOrd="0" parTransId="{D993A712-F2DD-4957-B0FC-D2B7F4217B7C}" sibTransId="{B43C8A26-12FB-434C-AEFC-74504E087898}"/>
    <dgm:cxn modelId="{3F0B8343-DC29-41C8-A5C1-15728A2D0E25}" srcId="{441C90C1-5A91-4BAB-A11A-838A55B15A85}" destId="{5A8E5C63-2732-403E-B229-5B07ABC3ACEF}" srcOrd="0" destOrd="0" parTransId="{96F4AD2E-8766-42CC-8D2A-ED5825FD75B7}" sibTransId="{C57B7F12-0864-4F00-B7D9-E8B30ED129C0}"/>
    <dgm:cxn modelId="{9E5F87E3-46C2-4457-BEAD-56349C04FDF9}" srcId="{441C90C1-5A91-4BAB-A11A-838A55B15A85}" destId="{F0634AD3-B4A5-44A4-95F7-EC2E08F57E18}" srcOrd="5" destOrd="0" parTransId="{BFEF7594-4946-4145-AE89-2D2726375B7C}" sibTransId="{B74777EE-0BFB-4923-A270-8867B375C110}"/>
    <dgm:cxn modelId="{BFD33219-7C76-4AFF-9F58-E15187CA7CEA}" srcId="{441C90C1-5A91-4BAB-A11A-838A55B15A85}" destId="{58CCFFE2-6AB2-4247-B025-74FD3447822A}" srcOrd="1" destOrd="0" parTransId="{AE1FB2FE-817D-414C-83CE-7E7F2AE6F994}" sibTransId="{1DB443B9-596C-47AD-946B-742AA5F96BA0}"/>
    <dgm:cxn modelId="{2B2BF34A-482E-422A-92E5-600EA193EDAC}" srcId="{441C90C1-5A91-4BAB-A11A-838A55B15A85}" destId="{6E844420-26DA-4EA9-B3BB-54001480158A}" srcOrd="2" destOrd="0" parTransId="{9EFE0561-B947-49BB-BDE6-8798C92FC046}" sibTransId="{33325DB6-1B1B-4C3B-A72D-04BA47521132}"/>
    <dgm:cxn modelId="{48A0B818-69F3-4309-8195-C1A4C5BA0758}" srcId="{886B3C6E-3891-4878-9B07-722120D5D218}" destId="{1B0AE19B-5994-44EF-B813-0A95C80E6700}" srcOrd="0" destOrd="0" parTransId="{D64AA1C1-B05C-408B-896C-78F8B0CB6EB5}" sibTransId="{A46F7AD0-B7DF-4983-A34B-2066641202BB}"/>
    <dgm:cxn modelId="{A330759C-1513-484C-B901-E378AB1FABD6}" type="presOf" srcId="{F4D14C2C-CFCD-4AEE-BAC0-860553FD5431}" destId="{EA961F6D-7131-4BF2-A4EB-3C7A243EDC33}" srcOrd="0" destOrd="3" presId="urn:microsoft.com/office/officeart/2005/8/layout/list1"/>
    <dgm:cxn modelId="{C95C2DDD-4EFC-42F8-A25C-7E2C57B2C20C}" srcId="{886B3C6E-3891-4878-9B07-722120D5D218}" destId="{441C90C1-5A91-4BAB-A11A-838A55B15A85}" srcOrd="1" destOrd="0" parTransId="{98450D57-12E2-4E5F-8040-EA25AE762696}" sibTransId="{91B2D5CF-2802-4EE3-900C-7A64D9C5AB10}"/>
    <dgm:cxn modelId="{21DF9A8F-A0C6-457C-8F52-8C7E6B51B76C}" type="presOf" srcId="{6E844420-26DA-4EA9-B3BB-54001480158A}" destId="{EA961F6D-7131-4BF2-A4EB-3C7A243EDC33}" srcOrd="0" destOrd="2" presId="urn:microsoft.com/office/officeart/2005/8/layout/list1"/>
    <dgm:cxn modelId="{971CE6FC-4F52-4872-B15C-235C74602456}" type="presOf" srcId="{F0634AD3-B4A5-44A4-95F7-EC2E08F57E18}" destId="{EA961F6D-7131-4BF2-A4EB-3C7A243EDC33}" srcOrd="0" destOrd="5" presId="urn:microsoft.com/office/officeart/2005/8/layout/list1"/>
    <dgm:cxn modelId="{E0441C19-2835-4145-9380-3733C4C223FA}" type="presOf" srcId="{1B0AE19B-5994-44EF-B813-0A95C80E6700}" destId="{0459DFED-4879-4FEC-BDC1-FE3FB040DE98}" srcOrd="1" destOrd="0" presId="urn:microsoft.com/office/officeart/2005/8/layout/list1"/>
    <dgm:cxn modelId="{A0D6244A-FF63-48E7-ACDE-6B3E12B923ED}" type="presOf" srcId="{441C90C1-5A91-4BAB-A11A-838A55B15A85}" destId="{9C0DE6D6-8771-4134-8230-A88A531E8179}" srcOrd="0" destOrd="0" presId="urn:microsoft.com/office/officeart/2005/8/layout/list1"/>
    <dgm:cxn modelId="{61E699E5-B7EF-4A2F-9F2F-7CE1B4CC4889}" type="presOf" srcId="{E0D690AE-7E2A-474C-97A7-194BCEBB4464}" destId="{EA961F6D-7131-4BF2-A4EB-3C7A243EDC33}" srcOrd="0" destOrd="7" presId="urn:microsoft.com/office/officeart/2005/8/layout/list1"/>
    <dgm:cxn modelId="{7E082DE1-9695-487A-AFDC-A4F5248EF03D}" type="presOf" srcId="{441C90C1-5A91-4BAB-A11A-838A55B15A85}" destId="{828E9F69-081B-4CD5-9523-38686B641A3D}" srcOrd="1" destOrd="0" presId="urn:microsoft.com/office/officeart/2005/8/layout/list1"/>
    <dgm:cxn modelId="{6EDA3ABB-2623-4ED5-B1E6-2612C38F327F}" type="presOf" srcId="{8F2D7BC2-7E6F-4FA6-B24A-9323F4470F7F}" destId="{EA961F6D-7131-4BF2-A4EB-3C7A243EDC33}" srcOrd="0" destOrd="8" presId="urn:microsoft.com/office/officeart/2005/8/layout/list1"/>
    <dgm:cxn modelId="{C585ACED-7C4F-47DD-979E-A842B3EFD683}" type="presOf" srcId="{58CCFFE2-6AB2-4247-B025-74FD3447822A}" destId="{EA961F6D-7131-4BF2-A4EB-3C7A243EDC33}" srcOrd="0" destOrd="1" presId="urn:microsoft.com/office/officeart/2005/8/layout/list1"/>
    <dgm:cxn modelId="{E427F9F7-3D1F-4701-A01F-5C99FE228318}" srcId="{441C90C1-5A91-4BAB-A11A-838A55B15A85}" destId="{D0C5BA36-DDE0-45F3-9D98-463477762F5B}" srcOrd="4" destOrd="0" parTransId="{C7ECC69C-B061-4139-A157-73D76B2B7A71}" sibTransId="{A936354B-B707-4E95-BD2B-A382188356C7}"/>
    <dgm:cxn modelId="{F8698999-A3C4-4A90-8B3A-33912EAE905F}" type="presOf" srcId="{D0C5BA36-DDE0-45F3-9D98-463477762F5B}" destId="{EA961F6D-7131-4BF2-A4EB-3C7A243EDC33}" srcOrd="0" destOrd="4" presId="urn:microsoft.com/office/officeart/2005/8/layout/list1"/>
    <dgm:cxn modelId="{F05DAFF9-84A0-4124-9BC9-D9E9BDBEE3D9}" type="presOf" srcId="{1B0AE19B-5994-44EF-B813-0A95C80E6700}" destId="{3EC771A4-4CE6-4821-9CA2-1970359D0470}" srcOrd="0" destOrd="0" presId="urn:microsoft.com/office/officeart/2005/8/layout/list1"/>
    <dgm:cxn modelId="{BD6E294E-A889-4B37-B99C-5E52764902D4}" srcId="{441C90C1-5A91-4BAB-A11A-838A55B15A85}" destId="{05D4CB0C-4035-4677-8A40-CE48E6AE29DE}" srcOrd="6" destOrd="0" parTransId="{46C15A2C-1774-46AF-9C28-381DA2966B5C}" sibTransId="{BFEEC068-717E-4BA5-9D16-F1A4E3333EB0}"/>
    <dgm:cxn modelId="{FFDE0712-5509-46A0-994D-BD8A7381D270}" srcId="{441C90C1-5A91-4BAB-A11A-838A55B15A85}" destId="{E0D690AE-7E2A-474C-97A7-194BCEBB4464}" srcOrd="7" destOrd="0" parTransId="{E4926B39-F7E4-4152-9287-FB99744C1689}" sibTransId="{C1AABABC-962F-42F1-9BD6-1CF6A174FD70}"/>
    <dgm:cxn modelId="{F0FF24FF-B19A-4C22-91FE-584929457912}" type="presParOf" srcId="{4FC6D476-3AE6-45E8-B2D1-460BB2C8C128}" destId="{49E517D7-3240-47BC-A58A-DA8AA4107604}" srcOrd="0" destOrd="0" presId="urn:microsoft.com/office/officeart/2005/8/layout/list1"/>
    <dgm:cxn modelId="{3EA88D7A-6DB5-4E43-A02E-A4F3B16D22F1}" type="presParOf" srcId="{49E517D7-3240-47BC-A58A-DA8AA4107604}" destId="{3EC771A4-4CE6-4821-9CA2-1970359D0470}" srcOrd="0" destOrd="0" presId="urn:microsoft.com/office/officeart/2005/8/layout/list1"/>
    <dgm:cxn modelId="{5944A551-1E86-406F-AB62-8231AD618494}" type="presParOf" srcId="{49E517D7-3240-47BC-A58A-DA8AA4107604}" destId="{0459DFED-4879-4FEC-BDC1-FE3FB040DE98}" srcOrd="1" destOrd="0" presId="urn:microsoft.com/office/officeart/2005/8/layout/list1"/>
    <dgm:cxn modelId="{E1222B65-9697-473A-9456-3472781558F3}" type="presParOf" srcId="{4FC6D476-3AE6-45E8-B2D1-460BB2C8C128}" destId="{B6D45A42-7535-4F57-BB22-0217F71ED630}" srcOrd="1" destOrd="0" presId="urn:microsoft.com/office/officeart/2005/8/layout/list1"/>
    <dgm:cxn modelId="{B973CA85-98B5-4ECB-BF97-67D72594F7D0}" type="presParOf" srcId="{4FC6D476-3AE6-45E8-B2D1-460BB2C8C128}" destId="{0C5269BB-841E-4848-9A53-274ECBEC5674}" srcOrd="2" destOrd="0" presId="urn:microsoft.com/office/officeart/2005/8/layout/list1"/>
    <dgm:cxn modelId="{A5EC5405-2B01-4EFC-8A18-CD24CB602543}" type="presParOf" srcId="{4FC6D476-3AE6-45E8-B2D1-460BB2C8C128}" destId="{D00BDD97-6371-47C5-8358-81482BFB941D}" srcOrd="3" destOrd="0" presId="urn:microsoft.com/office/officeart/2005/8/layout/list1"/>
    <dgm:cxn modelId="{5FF00C8F-362E-45DA-961E-5572D4999270}" type="presParOf" srcId="{4FC6D476-3AE6-45E8-B2D1-460BB2C8C128}" destId="{FCDF4A94-6184-4BDF-BBFA-B07B8519B4E7}" srcOrd="4" destOrd="0" presId="urn:microsoft.com/office/officeart/2005/8/layout/list1"/>
    <dgm:cxn modelId="{2E43CFEF-F6F4-4399-8580-930D06C3746B}" type="presParOf" srcId="{FCDF4A94-6184-4BDF-BBFA-B07B8519B4E7}" destId="{9C0DE6D6-8771-4134-8230-A88A531E8179}" srcOrd="0" destOrd="0" presId="urn:microsoft.com/office/officeart/2005/8/layout/list1"/>
    <dgm:cxn modelId="{6CC4858C-7483-400E-8CED-CD8D24F2B8F9}" type="presParOf" srcId="{FCDF4A94-6184-4BDF-BBFA-B07B8519B4E7}" destId="{828E9F69-081B-4CD5-9523-38686B641A3D}" srcOrd="1" destOrd="0" presId="urn:microsoft.com/office/officeart/2005/8/layout/list1"/>
    <dgm:cxn modelId="{AB460D00-A195-4E8F-A734-01FDE683AD5F}" type="presParOf" srcId="{4FC6D476-3AE6-45E8-B2D1-460BB2C8C128}" destId="{E6F70724-148C-49AF-BF33-E685BD2D6323}" srcOrd="5" destOrd="0" presId="urn:microsoft.com/office/officeart/2005/8/layout/list1"/>
    <dgm:cxn modelId="{DD5CAF8C-06E0-41B2-9F5F-EF681E86FC2F}" type="presParOf" srcId="{4FC6D476-3AE6-45E8-B2D1-460BB2C8C128}" destId="{EA961F6D-7131-4BF2-A4EB-3C7A243EDC33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81562D-AA14-4F18-9C43-7994AF8D3614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B3E28E1E-26DA-420F-9E72-A95F2E2F9D6B}">
      <dgm:prSet phldrT="[文字]"/>
      <dgm:spPr>
        <a:ln>
          <a:solidFill>
            <a:srgbClr val="33CC33"/>
          </a:solidFill>
        </a:ln>
      </dgm:spPr>
      <dgm:t>
        <a:bodyPr/>
        <a:lstStyle/>
        <a:p>
          <a:r>
            <a:rPr lang="zh-TW" altLang="en-US" dirty="0" smtClean="0">
              <a:solidFill>
                <a:srgbClr val="002060"/>
              </a:solidFill>
            </a:rPr>
            <a:t>全校層級</a:t>
          </a:r>
          <a:endParaRPr lang="zh-TW" altLang="en-US" dirty="0">
            <a:solidFill>
              <a:srgbClr val="002060"/>
            </a:solidFill>
          </a:endParaRPr>
        </a:p>
      </dgm:t>
    </dgm:pt>
    <dgm:pt modelId="{D7F654AF-78BC-4259-AACF-B8DC4BC977D9}" type="parTrans" cxnId="{0644A86C-08B7-4462-A70A-BD24B53A7B19}">
      <dgm:prSet/>
      <dgm:spPr/>
      <dgm:t>
        <a:bodyPr/>
        <a:lstStyle/>
        <a:p>
          <a:endParaRPr lang="zh-TW" altLang="en-US"/>
        </a:p>
      </dgm:t>
    </dgm:pt>
    <dgm:pt modelId="{51B97CF0-4ED8-47C8-A984-4EC852935CB5}" type="sibTrans" cxnId="{0644A86C-08B7-4462-A70A-BD24B53A7B19}">
      <dgm:prSet/>
      <dgm:spPr/>
      <dgm:t>
        <a:bodyPr/>
        <a:lstStyle/>
        <a:p>
          <a:endParaRPr lang="zh-TW" altLang="en-US"/>
        </a:p>
      </dgm:t>
    </dgm:pt>
    <dgm:pt modelId="{6610BCC9-C566-49F4-81A9-D8B63686A04E}">
      <dgm:prSet phldrT="[文字]"/>
      <dgm:spPr/>
      <dgm:t>
        <a:bodyPr/>
        <a:lstStyle/>
        <a:p>
          <a:r>
            <a:rPr lang="zh-TW" altLang="en-US" dirty="0" smtClean="0"/>
            <a:t>校長領航，整合校內各處室，共同推動全校友善及正向支持的校園環境。</a:t>
          </a:r>
          <a:endParaRPr lang="zh-TW" altLang="en-US" dirty="0"/>
        </a:p>
      </dgm:t>
    </dgm:pt>
    <dgm:pt modelId="{EF8A7007-4E55-46F9-85F8-AE68980F35FF}" type="parTrans" cxnId="{A3E939D9-800E-4F2E-A45D-C5BC7C3A3D83}">
      <dgm:prSet/>
      <dgm:spPr/>
      <dgm:t>
        <a:bodyPr/>
        <a:lstStyle/>
        <a:p>
          <a:endParaRPr lang="zh-TW" altLang="en-US"/>
        </a:p>
      </dgm:t>
    </dgm:pt>
    <dgm:pt modelId="{6FCF2459-9D74-4659-818B-46C49FFF093B}" type="sibTrans" cxnId="{A3E939D9-800E-4F2E-A45D-C5BC7C3A3D83}">
      <dgm:prSet/>
      <dgm:spPr/>
      <dgm:t>
        <a:bodyPr/>
        <a:lstStyle/>
        <a:p>
          <a:endParaRPr lang="zh-TW" altLang="en-US"/>
        </a:p>
      </dgm:t>
    </dgm:pt>
    <dgm:pt modelId="{141E533D-E986-4566-B380-B94DCB15F4E8}">
      <dgm:prSet phldrT="[文字]"/>
      <dgm:spPr>
        <a:ln>
          <a:solidFill>
            <a:srgbClr val="33CC33"/>
          </a:solidFill>
        </a:ln>
      </dgm:spPr>
      <dgm:t>
        <a:bodyPr/>
        <a:lstStyle/>
        <a:p>
          <a:r>
            <a:rPr lang="zh-TW" altLang="en-US" dirty="0" smtClean="0">
              <a:solidFill>
                <a:srgbClr val="002060"/>
              </a:solidFill>
            </a:rPr>
            <a:t>支援層級</a:t>
          </a:r>
          <a:endParaRPr lang="zh-TW" altLang="en-US" dirty="0">
            <a:solidFill>
              <a:srgbClr val="002060"/>
            </a:solidFill>
          </a:endParaRPr>
        </a:p>
      </dgm:t>
    </dgm:pt>
    <dgm:pt modelId="{C6BC1A85-DFF9-4134-8F4A-B7DEA629CB92}" type="parTrans" cxnId="{6F0B94D0-7955-4F19-BA4E-76BC7C662E25}">
      <dgm:prSet/>
      <dgm:spPr/>
      <dgm:t>
        <a:bodyPr/>
        <a:lstStyle/>
        <a:p>
          <a:endParaRPr lang="zh-TW" altLang="en-US"/>
        </a:p>
      </dgm:t>
    </dgm:pt>
    <dgm:pt modelId="{14FB9B49-1DCC-4116-B67C-31A7DC7C64D1}" type="sibTrans" cxnId="{6F0B94D0-7955-4F19-BA4E-76BC7C662E25}">
      <dgm:prSet/>
      <dgm:spPr/>
      <dgm:t>
        <a:bodyPr/>
        <a:lstStyle/>
        <a:p>
          <a:endParaRPr lang="zh-TW" altLang="en-US"/>
        </a:p>
      </dgm:t>
    </dgm:pt>
    <dgm:pt modelId="{AB27CD42-1D7D-4015-9061-D7B1B66EEBC6}">
      <dgm:prSet phldrT="[文字]"/>
      <dgm:spPr/>
      <dgm:t>
        <a:bodyPr/>
        <a:lstStyle/>
        <a:p>
          <a:r>
            <a:rPr lang="zh-TW" altLang="en-US" dirty="0" smtClean="0">
              <a:solidFill>
                <a:srgbClr val="00000C"/>
              </a:solidFill>
            </a:rPr>
            <a:t>輔導室團隊為校園內輔導知能的「加油站」，協助教師與行政人員，運用輔導知能，增進</a:t>
          </a:r>
          <a:r>
            <a:rPr lang="zh-TW" altLang="en-US" dirty="0" smtClean="0"/>
            <a:t>學生在校的學習與適應。</a:t>
          </a:r>
          <a:endParaRPr lang="zh-TW" altLang="en-US" dirty="0"/>
        </a:p>
      </dgm:t>
    </dgm:pt>
    <dgm:pt modelId="{BD4E19C8-DEA0-482B-8559-C305BA981FF7}" type="parTrans" cxnId="{C041FFBF-D786-4367-8BDE-BE01D02D2B7F}">
      <dgm:prSet/>
      <dgm:spPr/>
      <dgm:t>
        <a:bodyPr/>
        <a:lstStyle/>
        <a:p>
          <a:endParaRPr lang="zh-TW" altLang="en-US"/>
        </a:p>
      </dgm:t>
    </dgm:pt>
    <dgm:pt modelId="{A5C2C46E-DBD4-4B71-B277-C610687A7A47}" type="sibTrans" cxnId="{C041FFBF-D786-4367-8BDE-BE01D02D2B7F}">
      <dgm:prSet/>
      <dgm:spPr/>
      <dgm:t>
        <a:bodyPr/>
        <a:lstStyle/>
        <a:p>
          <a:endParaRPr lang="zh-TW" altLang="en-US"/>
        </a:p>
      </dgm:t>
    </dgm:pt>
    <dgm:pt modelId="{DF1FD4A9-5FA3-482C-A974-92369A2EA2C7}">
      <dgm:prSet phldrT="[文字]"/>
      <dgm:spPr>
        <a:ln>
          <a:solidFill>
            <a:srgbClr val="33CC33"/>
          </a:solidFill>
        </a:ln>
      </dgm:spPr>
      <dgm:t>
        <a:bodyPr/>
        <a:lstStyle/>
        <a:p>
          <a:r>
            <a:rPr lang="zh-TW" altLang="en-US" dirty="0" smtClean="0">
              <a:solidFill>
                <a:srgbClr val="002060"/>
              </a:solidFill>
            </a:rPr>
            <a:t>班級層級</a:t>
          </a:r>
          <a:endParaRPr lang="zh-TW" altLang="en-US" dirty="0">
            <a:solidFill>
              <a:srgbClr val="002060"/>
            </a:solidFill>
          </a:endParaRPr>
        </a:p>
      </dgm:t>
    </dgm:pt>
    <dgm:pt modelId="{346C2BEE-1553-4097-8C63-B55CB9747EEC}" type="parTrans" cxnId="{55F2B45D-CACF-48AE-BE45-4709F3F9202C}">
      <dgm:prSet/>
      <dgm:spPr/>
      <dgm:t>
        <a:bodyPr/>
        <a:lstStyle/>
        <a:p>
          <a:endParaRPr lang="zh-TW" altLang="en-US"/>
        </a:p>
      </dgm:t>
    </dgm:pt>
    <dgm:pt modelId="{F8466D63-5A57-47CF-BFDA-6DC82A1B29F0}" type="sibTrans" cxnId="{55F2B45D-CACF-48AE-BE45-4709F3F9202C}">
      <dgm:prSet/>
      <dgm:spPr/>
      <dgm:t>
        <a:bodyPr/>
        <a:lstStyle/>
        <a:p>
          <a:endParaRPr lang="zh-TW" altLang="en-US"/>
        </a:p>
      </dgm:t>
    </dgm:pt>
    <dgm:pt modelId="{7284321E-BCC0-4CFB-939F-940706C87EFF}">
      <dgm:prSet phldrT="[文字]"/>
      <dgm:spPr/>
      <dgm:t>
        <a:bodyPr/>
        <a:lstStyle/>
        <a:p>
          <a:r>
            <a:rPr lang="zh-TW" altLang="en-US" dirty="0" smtClean="0">
              <a:solidFill>
                <a:srgbClr val="00000C"/>
              </a:solidFill>
            </a:rPr>
            <a:t>營造正向支持的班級環境，增進學生良好學習與適應功能。</a:t>
          </a:r>
          <a:endParaRPr lang="zh-TW" altLang="en-US" dirty="0"/>
        </a:p>
      </dgm:t>
    </dgm:pt>
    <dgm:pt modelId="{A49F9EBD-6AE9-41F3-9CB7-D9F7D90A3BAF}" type="parTrans" cxnId="{CBF935D2-F96B-4D7F-815D-A07C0E194559}">
      <dgm:prSet/>
      <dgm:spPr/>
      <dgm:t>
        <a:bodyPr/>
        <a:lstStyle/>
        <a:p>
          <a:endParaRPr lang="zh-TW" altLang="en-US"/>
        </a:p>
      </dgm:t>
    </dgm:pt>
    <dgm:pt modelId="{733762B4-DBC7-4CA7-8073-D6A2AB6B83B7}" type="sibTrans" cxnId="{CBF935D2-F96B-4D7F-815D-A07C0E194559}">
      <dgm:prSet/>
      <dgm:spPr/>
      <dgm:t>
        <a:bodyPr/>
        <a:lstStyle/>
        <a:p>
          <a:endParaRPr lang="zh-TW" altLang="en-US"/>
        </a:p>
      </dgm:t>
    </dgm:pt>
    <dgm:pt modelId="{03B2D4BB-8DF9-4684-B4D1-0D1A9F37050F}">
      <dgm:prSet/>
      <dgm:spPr/>
      <dgm:t>
        <a:bodyPr/>
        <a:lstStyle/>
        <a:p>
          <a:r>
            <a:rPr lang="zh-TW" altLang="en-US" dirty="0" smtClean="0">
              <a:solidFill>
                <a:srgbClr val="00000C"/>
              </a:solidFill>
            </a:rPr>
            <a:t>與輔導老師合作，設計並執行能改善學生問題的班級輔導方案。</a:t>
          </a:r>
          <a:endParaRPr lang="zh-TW" altLang="en-US" dirty="0"/>
        </a:p>
      </dgm:t>
    </dgm:pt>
    <dgm:pt modelId="{1E6591EB-D311-4467-BAF8-FDF8B1634CCC}" type="parTrans" cxnId="{271830A0-F560-423D-A999-FBF8AD536567}">
      <dgm:prSet/>
      <dgm:spPr/>
      <dgm:t>
        <a:bodyPr/>
        <a:lstStyle/>
        <a:p>
          <a:endParaRPr lang="zh-TW" altLang="en-US"/>
        </a:p>
      </dgm:t>
    </dgm:pt>
    <dgm:pt modelId="{BB69D3A0-343D-4A2F-8408-D1BF4FA6FCFE}" type="sibTrans" cxnId="{271830A0-F560-423D-A999-FBF8AD536567}">
      <dgm:prSet/>
      <dgm:spPr/>
      <dgm:t>
        <a:bodyPr/>
        <a:lstStyle/>
        <a:p>
          <a:endParaRPr lang="zh-TW" altLang="en-US"/>
        </a:p>
      </dgm:t>
    </dgm:pt>
    <dgm:pt modelId="{4C7FC13F-7845-4DB7-A7F1-7DE83648634A}">
      <dgm:prSet phldrT="[文字]"/>
      <dgm:spPr/>
      <dgm:t>
        <a:bodyPr/>
        <a:lstStyle/>
        <a:p>
          <a:endParaRPr lang="zh-TW" altLang="en-US" dirty="0"/>
        </a:p>
      </dgm:t>
    </dgm:pt>
    <dgm:pt modelId="{7E43A5D8-BD64-47D1-BB15-5D1424B0DA02}" type="parTrans" cxnId="{F9A9E3BE-BDBE-43BE-BC7D-8291F89553EC}">
      <dgm:prSet/>
      <dgm:spPr/>
      <dgm:t>
        <a:bodyPr/>
        <a:lstStyle/>
        <a:p>
          <a:endParaRPr lang="zh-TW" altLang="en-US"/>
        </a:p>
      </dgm:t>
    </dgm:pt>
    <dgm:pt modelId="{A18DDE74-9ACC-4D44-87EE-D40049D6527C}" type="sibTrans" cxnId="{F9A9E3BE-BDBE-43BE-BC7D-8291F89553EC}">
      <dgm:prSet/>
      <dgm:spPr/>
      <dgm:t>
        <a:bodyPr/>
        <a:lstStyle/>
        <a:p>
          <a:endParaRPr lang="zh-TW" altLang="en-US"/>
        </a:p>
      </dgm:t>
    </dgm:pt>
    <dgm:pt modelId="{0F1C3FA2-B001-45E6-A584-8ECA0E6D2BD4}" type="pres">
      <dgm:prSet presAssocID="{B881562D-AA14-4F18-9C43-7994AF8D361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C33CB5F-6EF0-4130-B1CB-F0EA71426475}" type="pres">
      <dgm:prSet presAssocID="{B3E28E1E-26DA-420F-9E72-A95F2E2F9D6B}" presName="circle1" presStyleLbl="node1" presStyleIdx="0" presStyleCnt="3" custLinFactNeighborX="-5114" custLinFactNeighborY="770"/>
      <dgm:spPr>
        <a:solidFill>
          <a:srgbClr val="00FF00"/>
        </a:solidFill>
      </dgm:spPr>
      <dgm:t>
        <a:bodyPr/>
        <a:lstStyle/>
        <a:p>
          <a:endParaRPr lang="zh-TW" altLang="en-US"/>
        </a:p>
      </dgm:t>
    </dgm:pt>
    <dgm:pt modelId="{2AB2F712-17FE-408F-A518-07B0ACAC97C9}" type="pres">
      <dgm:prSet presAssocID="{B3E28E1E-26DA-420F-9E72-A95F2E2F9D6B}" presName="space" presStyleCnt="0"/>
      <dgm:spPr/>
    </dgm:pt>
    <dgm:pt modelId="{A7D18C45-C5CA-45DC-9197-B235517B2165}" type="pres">
      <dgm:prSet presAssocID="{B3E28E1E-26DA-420F-9E72-A95F2E2F9D6B}" presName="rect1" presStyleLbl="alignAcc1" presStyleIdx="0" presStyleCnt="3" custLinFactNeighborX="-4871" custLinFactNeighborY="770"/>
      <dgm:spPr/>
      <dgm:t>
        <a:bodyPr/>
        <a:lstStyle/>
        <a:p>
          <a:endParaRPr lang="zh-TW" altLang="en-US"/>
        </a:p>
      </dgm:t>
    </dgm:pt>
    <dgm:pt modelId="{BEDCB179-341D-4147-8F82-4BE9ABDE3797}" type="pres">
      <dgm:prSet presAssocID="{141E533D-E986-4566-B380-B94DCB15F4E8}" presName="vertSpace2" presStyleLbl="node1" presStyleIdx="0" presStyleCnt="3"/>
      <dgm:spPr/>
    </dgm:pt>
    <dgm:pt modelId="{132CE6A3-838C-473C-95C2-943C5804E441}" type="pres">
      <dgm:prSet presAssocID="{141E533D-E986-4566-B380-B94DCB15F4E8}" presName="circle2" presStyleLbl="node1" presStyleIdx="1" presStyleCnt="3" custScaleX="71278" custScaleY="111807" custLinFactNeighborX="5784" custLinFactNeighborY="15648"/>
      <dgm:spPr>
        <a:solidFill>
          <a:srgbClr val="33CC33"/>
        </a:solidFill>
      </dgm:spPr>
      <dgm:t>
        <a:bodyPr/>
        <a:lstStyle/>
        <a:p>
          <a:endParaRPr lang="zh-TW" altLang="en-US"/>
        </a:p>
      </dgm:t>
    </dgm:pt>
    <dgm:pt modelId="{198AF4A5-1CCD-4594-93D1-E91D3D6D841C}" type="pres">
      <dgm:prSet presAssocID="{141E533D-E986-4566-B380-B94DCB15F4E8}" presName="rect2" presStyleLbl="alignAcc1" presStyleIdx="1" presStyleCnt="3" custScaleX="100383" custScaleY="108690" custLinFactNeighborX="-4680" custLinFactNeighborY="-1393"/>
      <dgm:spPr/>
      <dgm:t>
        <a:bodyPr/>
        <a:lstStyle/>
        <a:p>
          <a:endParaRPr lang="zh-TW" altLang="en-US"/>
        </a:p>
      </dgm:t>
    </dgm:pt>
    <dgm:pt modelId="{56761A19-293D-4C86-8EB4-942B901E443B}" type="pres">
      <dgm:prSet presAssocID="{DF1FD4A9-5FA3-482C-A974-92369A2EA2C7}" presName="vertSpace3" presStyleLbl="node1" presStyleIdx="1" presStyleCnt="3"/>
      <dgm:spPr/>
    </dgm:pt>
    <dgm:pt modelId="{E6A3C47D-5DD1-4CB5-8B7B-5177E3D63D71}" type="pres">
      <dgm:prSet presAssocID="{DF1FD4A9-5FA3-482C-A974-92369A2EA2C7}" presName="circle3" presStyleLbl="node1" presStyleIdx="2" presStyleCnt="3" custScaleX="98907" custScaleY="166614" custLinFactNeighborX="-20801" custLinFactNeighborY="3851"/>
      <dgm:spPr>
        <a:solidFill>
          <a:srgbClr val="00FF00"/>
        </a:solidFill>
      </dgm:spPr>
      <dgm:t>
        <a:bodyPr/>
        <a:lstStyle/>
        <a:p>
          <a:endParaRPr lang="zh-TW" altLang="en-US"/>
        </a:p>
      </dgm:t>
    </dgm:pt>
    <dgm:pt modelId="{56156EF8-D15E-44C3-A97B-F1C0CFA927A7}" type="pres">
      <dgm:prSet presAssocID="{DF1FD4A9-5FA3-482C-A974-92369A2EA2C7}" presName="rect3" presStyleLbl="alignAcc1" presStyleIdx="2" presStyleCnt="3" custScaleY="164143" custLinFactNeighborX="-4871" custLinFactNeighborY="1373"/>
      <dgm:spPr/>
      <dgm:t>
        <a:bodyPr/>
        <a:lstStyle/>
        <a:p>
          <a:endParaRPr lang="zh-TW" altLang="en-US"/>
        </a:p>
      </dgm:t>
    </dgm:pt>
    <dgm:pt modelId="{6A9A4870-172D-4AF7-9CB7-2EC5AC090DB0}" type="pres">
      <dgm:prSet presAssocID="{B3E28E1E-26DA-420F-9E72-A95F2E2F9D6B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2E4B7D-7A01-4449-A723-C07DD86FF66F}" type="pres">
      <dgm:prSet presAssocID="{B3E28E1E-26DA-420F-9E72-A95F2E2F9D6B}" presName="rect1ChTx" presStyleLbl="alignAcc1" presStyleIdx="2" presStyleCnt="3" custLinFactNeighborX="-8882" custLinFactNeighborY="256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099661-F6E6-4D98-B3A7-1696C452DF89}" type="pres">
      <dgm:prSet presAssocID="{141E533D-E986-4566-B380-B94DCB15F4E8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32F7ECC-DF35-4DE3-AF01-B49E80C327DD}" type="pres">
      <dgm:prSet presAssocID="{141E533D-E986-4566-B380-B94DCB15F4E8}" presName="rect2ChTx" presStyleLbl="alignAcc1" presStyleIdx="2" presStyleCnt="3" custLinFactNeighborX="-8882" custLinFactNeighborY="-743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330EC1-7494-4A79-93E2-FFEC84EA4B17}" type="pres">
      <dgm:prSet presAssocID="{DF1FD4A9-5FA3-482C-A974-92369A2EA2C7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63AF6A-8BC7-4495-994B-70198C5E70D7}" type="pres">
      <dgm:prSet presAssocID="{DF1FD4A9-5FA3-482C-A974-92369A2EA2C7}" presName="rect3ChTx" presStyleLbl="alignAcc1" presStyleIdx="2" presStyleCnt="3" custLinFactNeighborX="-8882" custLinFactNeighborY="-243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55DD09A-8515-46BF-9040-95A7BC256596}" type="presOf" srcId="{B881562D-AA14-4F18-9C43-7994AF8D3614}" destId="{0F1C3FA2-B001-45E6-A584-8ECA0E6D2BD4}" srcOrd="0" destOrd="0" presId="urn:microsoft.com/office/officeart/2005/8/layout/target3"/>
    <dgm:cxn modelId="{F9A9E3BE-BDBE-43BE-BC7D-8291F89553EC}" srcId="{141E533D-E986-4566-B380-B94DCB15F4E8}" destId="{4C7FC13F-7845-4DB7-A7F1-7DE83648634A}" srcOrd="1" destOrd="0" parTransId="{7E43A5D8-BD64-47D1-BB15-5D1424B0DA02}" sibTransId="{A18DDE74-9ACC-4D44-87EE-D40049D6527C}"/>
    <dgm:cxn modelId="{55F2B45D-CACF-48AE-BE45-4709F3F9202C}" srcId="{B881562D-AA14-4F18-9C43-7994AF8D3614}" destId="{DF1FD4A9-5FA3-482C-A974-92369A2EA2C7}" srcOrd="2" destOrd="0" parTransId="{346C2BEE-1553-4097-8C63-B55CB9747EEC}" sibTransId="{F8466D63-5A57-47CF-BFDA-6DC82A1B29F0}"/>
    <dgm:cxn modelId="{CBF935D2-F96B-4D7F-815D-A07C0E194559}" srcId="{DF1FD4A9-5FA3-482C-A974-92369A2EA2C7}" destId="{7284321E-BCC0-4CFB-939F-940706C87EFF}" srcOrd="0" destOrd="0" parTransId="{A49F9EBD-6AE9-41F3-9CB7-D9F7D90A3BAF}" sibTransId="{733762B4-DBC7-4CA7-8073-D6A2AB6B83B7}"/>
    <dgm:cxn modelId="{A3E939D9-800E-4F2E-A45D-C5BC7C3A3D83}" srcId="{B3E28E1E-26DA-420F-9E72-A95F2E2F9D6B}" destId="{6610BCC9-C566-49F4-81A9-D8B63686A04E}" srcOrd="0" destOrd="0" parTransId="{EF8A7007-4E55-46F9-85F8-AE68980F35FF}" sibTransId="{6FCF2459-9D74-4659-818B-46C49FFF093B}"/>
    <dgm:cxn modelId="{271830A0-F560-423D-A999-FBF8AD536567}" srcId="{DF1FD4A9-5FA3-482C-A974-92369A2EA2C7}" destId="{03B2D4BB-8DF9-4684-B4D1-0D1A9F37050F}" srcOrd="1" destOrd="0" parTransId="{1E6591EB-D311-4467-BAF8-FDF8B1634CCC}" sibTransId="{BB69D3A0-343D-4A2F-8408-D1BF4FA6FCFE}"/>
    <dgm:cxn modelId="{DDEAE15F-1D88-432B-82FE-A7C9F014EC01}" type="presOf" srcId="{6610BCC9-C566-49F4-81A9-D8B63686A04E}" destId="{D22E4B7D-7A01-4449-A723-C07DD86FF66F}" srcOrd="0" destOrd="0" presId="urn:microsoft.com/office/officeart/2005/8/layout/target3"/>
    <dgm:cxn modelId="{0644A86C-08B7-4462-A70A-BD24B53A7B19}" srcId="{B881562D-AA14-4F18-9C43-7994AF8D3614}" destId="{B3E28E1E-26DA-420F-9E72-A95F2E2F9D6B}" srcOrd="0" destOrd="0" parTransId="{D7F654AF-78BC-4259-AACF-B8DC4BC977D9}" sibTransId="{51B97CF0-4ED8-47C8-A984-4EC852935CB5}"/>
    <dgm:cxn modelId="{A1C3A33D-12A4-40CD-82FE-6A17006684BC}" type="presOf" srcId="{B3E28E1E-26DA-420F-9E72-A95F2E2F9D6B}" destId="{A7D18C45-C5CA-45DC-9197-B235517B2165}" srcOrd="0" destOrd="0" presId="urn:microsoft.com/office/officeart/2005/8/layout/target3"/>
    <dgm:cxn modelId="{3A01A443-A53E-43A1-9468-AB4671294E62}" type="presOf" srcId="{141E533D-E986-4566-B380-B94DCB15F4E8}" destId="{52099661-F6E6-4D98-B3A7-1696C452DF89}" srcOrd="1" destOrd="0" presId="urn:microsoft.com/office/officeart/2005/8/layout/target3"/>
    <dgm:cxn modelId="{0A508DE4-DB21-4F71-BDFF-9CF01C792F5D}" type="presOf" srcId="{DF1FD4A9-5FA3-482C-A974-92369A2EA2C7}" destId="{2C330EC1-7494-4A79-93E2-FFEC84EA4B17}" srcOrd="1" destOrd="0" presId="urn:microsoft.com/office/officeart/2005/8/layout/target3"/>
    <dgm:cxn modelId="{C041FFBF-D786-4367-8BDE-BE01D02D2B7F}" srcId="{141E533D-E986-4566-B380-B94DCB15F4E8}" destId="{AB27CD42-1D7D-4015-9061-D7B1B66EEBC6}" srcOrd="0" destOrd="0" parTransId="{BD4E19C8-DEA0-482B-8559-C305BA981FF7}" sibTransId="{A5C2C46E-DBD4-4B71-B277-C610687A7A47}"/>
    <dgm:cxn modelId="{C16F271B-27B8-4CC7-8487-0910358A3624}" type="presOf" srcId="{4C7FC13F-7845-4DB7-A7F1-7DE83648634A}" destId="{632F7ECC-DF35-4DE3-AF01-B49E80C327DD}" srcOrd="0" destOrd="1" presId="urn:microsoft.com/office/officeart/2005/8/layout/target3"/>
    <dgm:cxn modelId="{B29699A5-8292-462D-910E-771372FC270D}" type="presOf" srcId="{B3E28E1E-26DA-420F-9E72-A95F2E2F9D6B}" destId="{6A9A4870-172D-4AF7-9CB7-2EC5AC090DB0}" srcOrd="1" destOrd="0" presId="urn:microsoft.com/office/officeart/2005/8/layout/target3"/>
    <dgm:cxn modelId="{6F0B94D0-7955-4F19-BA4E-76BC7C662E25}" srcId="{B881562D-AA14-4F18-9C43-7994AF8D3614}" destId="{141E533D-E986-4566-B380-B94DCB15F4E8}" srcOrd="1" destOrd="0" parTransId="{C6BC1A85-DFF9-4134-8F4A-B7DEA629CB92}" sibTransId="{14FB9B49-1DCC-4116-B67C-31A7DC7C64D1}"/>
    <dgm:cxn modelId="{B6E1223E-6551-4D38-A348-C057DCA60EF2}" type="presOf" srcId="{DF1FD4A9-5FA3-482C-A974-92369A2EA2C7}" destId="{56156EF8-D15E-44C3-A97B-F1C0CFA927A7}" srcOrd="0" destOrd="0" presId="urn:microsoft.com/office/officeart/2005/8/layout/target3"/>
    <dgm:cxn modelId="{75E56FC4-4948-49F2-BC3A-4F9918C72A8C}" type="presOf" srcId="{AB27CD42-1D7D-4015-9061-D7B1B66EEBC6}" destId="{632F7ECC-DF35-4DE3-AF01-B49E80C327DD}" srcOrd="0" destOrd="0" presId="urn:microsoft.com/office/officeart/2005/8/layout/target3"/>
    <dgm:cxn modelId="{1E51DF28-A8AB-47B1-8C8D-4BCBA7140F40}" type="presOf" srcId="{7284321E-BCC0-4CFB-939F-940706C87EFF}" destId="{FC63AF6A-8BC7-4495-994B-70198C5E70D7}" srcOrd="0" destOrd="0" presId="urn:microsoft.com/office/officeart/2005/8/layout/target3"/>
    <dgm:cxn modelId="{8EFE9269-BD54-4A32-BFFE-DFAC43BF2770}" type="presOf" srcId="{141E533D-E986-4566-B380-B94DCB15F4E8}" destId="{198AF4A5-1CCD-4594-93D1-E91D3D6D841C}" srcOrd="0" destOrd="0" presId="urn:microsoft.com/office/officeart/2005/8/layout/target3"/>
    <dgm:cxn modelId="{D6D8FDEF-67BE-4BE3-9D6E-838023DC1102}" type="presOf" srcId="{03B2D4BB-8DF9-4684-B4D1-0D1A9F37050F}" destId="{FC63AF6A-8BC7-4495-994B-70198C5E70D7}" srcOrd="0" destOrd="1" presId="urn:microsoft.com/office/officeart/2005/8/layout/target3"/>
    <dgm:cxn modelId="{71B24B75-B02F-4561-92C1-E44BC557D9C0}" type="presParOf" srcId="{0F1C3FA2-B001-45E6-A584-8ECA0E6D2BD4}" destId="{5C33CB5F-6EF0-4130-B1CB-F0EA71426475}" srcOrd="0" destOrd="0" presId="urn:microsoft.com/office/officeart/2005/8/layout/target3"/>
    <dgm:cxn modelId="{BBAF4CB7-0FF0-4283-943E-B9C2E41112FD}" type="presParOf" srcId="{0F1C3FA2-B001-45E6-A584-8ECA0E6D2BD4}" destId="{2AB2F712-17FE-408F-A518-07B0ACAC97C9}" srcOrd="1" destOrd="0" presId="urn:microsoft.com/office/officeart/2005/8/layout/target3"/>
    <dgm:cxn modelId="{1F065D93-F50B-4E03-885D-46196EC8C999}" type="presParOf" srcId="{0F1C3FA2-B001-45E6-A584-8ECA0E6D2BD4}" destId="{A7D18C45-C5CA-45DC-9197-B235517B2165}" srcOrd="2" destOrd="0" presId="urn:microsoft.com/office/officeart/2005/8/layout/target3"/>
    <dgm:cxn modelId="{6474A616-9A35-4723-8D19-ED93143A4BD0}" type="presParOf" srcId="{0F1C3FA2-B001-45E6-A584-8ECA0E6D2BD4}" destId="{BEDCB179-341D-4147-8F82-4BE9ABDE3797}" srcOrd="3" destOrd="0" presId="urn:microsoft.com/office/officeart/2005/8/layout/target3"/>
    <dgm:cxn modelId="{22F64F8F-A4E5-4780-ADC8-DF4D7C038CDB}" type="presParOf" srcId="{0F1C3FA2-B001-45E6-A584-8ECA0E6D2BD4}" destId="{132CE6A3-838C-473C-95C2-943C5804E441}" srcOrd="4" destOrd="0" presId="urn:microsoft.com/office/officeart/2005/8/layout/target3"/>
    <dgm:cxn modelId="{7FC21547-D765-438C-9F48-33F7275F29DD}" type="presParOf" srcId="{0F1C3FA2-B001-45E6-A584-8ECA0E6D2BD4}" destId="{198AF4A5-1CCD-4594-93D1-E91D3D6D841C}" srcOrd="5" destOrd="0" presId="urn:microsoft.com/office/officeart/2005/8/layout/target3"/>
    <dgm:cxn modelId="{9DEA4E0C-85D9-4174-8D20-433E793B99CA}" type="presParOf" srcId="{0F1C3FA2-B001-45E6-A584-8ECA0E6D2BD4}" destId="{56761A19-293D-4C86-8EB4-942B901E443B}" srcOrd="6" destOrd="0" presId="urn:microsoft.com/office/officeart/2005/8/layout/target3"/>
    <dgm:cxn modelId="{F6FA4588-2243-47E6-B721-946B6FE4D12B}" type="presParOf" srcId="{0F1C3FA2-B001-45E6-A584-8ECA0E6D2BD4}" destId="{E6A3C47D-5DD1-4CB5-8B7B-5177E3D63D71}" srcOrd="7" destOrd="0" presId="urn:microsoft.com/office/officeart/2005/8/layout/target3"/>
    <dgm:cxn modelId="{D5D9D202-2AA5-47BB-8E73-A246142202E2}" type="presParOf" srcId="{0F1C3FA2-B001-45E6-A584-8ECA0E6D2BD4}" destId="{56156EF8-D15E-44C3-A97B-F1C0CFA927A7}" srcOrd="8" destOrd="0" presId="urn:microsoft.com/office/officeart/2005/8/layout/target3"/>
    <dgm:cxn modelId="{2AF67135-B734-431B-9A60-D3FC0DC0B48D}" type="presParOf" srcId="{0F1C3FA2-B001-45E6-A584-8ECA0E6D2BD4}" destId="{6A9A4870-172D-4AF7-9CB7-2EC5AC090DB0}" srcOrd="9" destOrd="0" presId="urn:microsoft.com/office/officeart/2005/8/layout/target3"/>
    <dgm:cxn modelId="{102D04B8-50C9-439D-92E1-A9E901B7C9B0}" type="presParOf" srcId="{0F1C3FA2-B001-45E6-A584-8ECA0E6D2BD4}" destId="{D22E4B7D-7A01-4449-A723-C07DD86FF66F}" srcOrd="10" destOrd="0" presId="urn:microsoft.com/office/officeart/2005/8/layout/target3"/>
    <dgm:cxn modelId="{0DE9FF40-82F2-4220-BDD5-582DFC0BA871}" type="presParOf" srcId="{0F1C3FA2-B001-45E6-A584-8ECA0E6D2BD4}" destId="{52099661-F6E6-4D98-B3A7-1696C452DF89}" srcOrd="11" destOrd="0" presId="urn:microsoft.com/office/officeart/2005/8/layout/target3"/>
    <dgm:cxn modelId="{31CDC8A1-E93C-4727-9699-875628297D8D}" type="presParOf" srcId="{0F1C3FA2-B001-45E6-A584-8ECA0E6D2BD4}" destId="{632F7ECC-DF35-4DE3-AF01-B49E80C327DD}" srcOrd="12" destOrd="0" presId="urn:microsoft.com/office/officeart/2005/8/layout/target3"/>
    <dgm:cxn modelId="{B3648AF4-D0F6-4627-91B0-FC2D229F0780}" type="presParOf" srcId="{0F1C3FA2-B001-45E6-A584-8ECA0E6D2BD4}" destId="{2C330EC1-7494-4A79-93E2-FFEC84EA4B17}" srcOrd="13" destOrd="0" presId="urn:microsoft.com/office/officeart/2005/8/layout/target3"/>
    <dgm:cxn modelId="{8EDAC964-287C-48E5-AA9D-2A57BCDDAEC9}" type="presParOf" srcId="{0F1C3FA2-B001-45E6-A584-8ECA0E6D2BD4}" destId="{FC63AF6A-8BC7-4495-994B-70198C5E70D7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FAE8334-520A-4EA8-B66A-942981301D1F}" type="doc">
      <dgm:prSet loTypeId="urn:microsoft.com/office/officeart/2005/8/layout/pyramid2" loCatId="list" qsTypeId="urn:microsoft.com/office/officeart/2005/8/quickstyle/3d8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820EF9D-58ED-4D9C-A3BB-55A64E9B0070}">
      <dgm:prSet phldrT="[文字]" custT="1"/>
      <dgm:spPr/>
      <dgm:t>
        <a:bodyPr/>
        <a:lstStyle/>
        <a:p>
          <a:r>
            <a:rPr lang="zh-TW" altLang="en-US" sz="2400" b="1" dirty="0" smtClean="0"/>
            <a:t>發展性輔導團隊的整合者</a:t>
          </a:r>
          <a:endParaRPr lang="zh-TW" altLang="en-US" sz="2400" b="1" dirty="0"/>
        </a:p>
      </dgm:t>
    </dgm:pt>
    <dgm:pt modelId="{B5540609-4996-4A29-B677-EC383EB8F52E}" type="parTrans" cxnId="{D85C01B1-D566-4564-B9C3-0C39CA6D956C}">
      <dgm:prSet/>
      <dgm:spPr/>
      <dgm:t>
        <a:bodyPr/>
        <a:lstStyle/>
        <a:p>
          <a:endParaRPr lang="zh-TW" altLang="en-US"/>
        </a:p>
      </dgm:t>
    </dgm:pt>
    <dgm:pt modelId="{A4EC0C73-5204-42B8-8587-EDD0C654E73A}" type="sibTrans" cxnId="{D85C01B1-D566-4564-B9C3-0C39CA6D956C}">
      <dgm:prSet/>
      <dgm:spPr/>
      <dgm:t>
        <a:bodyPr/>
        <a:lstStyle/>
        <a:p>
          <a:endParaRPr lang="zh-TW" altLang="en-US"/>
        </a:p>
      </dgm:t>
    </dgm:pt>
    <dgm:pt modelId="{FB221B03-FB63-44E1-81B7-51EBDCE1B899}">
      <dgm:prSet phldrT="[文字]" custT="1"/>
      <dgm:spPr/>
      <dgm:t>
        <a:bodyPr/>
        <a:lstStyle/>
        <a:p>
          <a:r>
            <a:rPr lang="zh-TW" altLang="en-US" sz="2400" b="1" dirty="0" smtClean="0"/>
            <a:t>介入性輔導工作的支持者</a:t>
          </a:r>
          <a:endParaRPr lang="zh-TW" altLang="en-US" sz="2400" b="1" dirty="0"/>
        </a:p>
      </dgm:t>
    </dgm:pt>
    <dgm:pt modelId="{3DEA8FF5-0031-41E5-A34A-5B3DAB335DE5}" type="sibTrans" cxnId="{B0C8F8E2-5E8B-4667-BC81-133887DD47C8}">
      <dgm:prSet/>
      <dgm:spPr/>
      <dgm:t>
        <a:bodyPr/>
        <a:lstStyle/>
        <a:p>
          <a:endParaRPr lang="zh-TW" altLang="en-US"/>
        </a:p>
      </dgm:t>
    </dgm:pt>
    <dgm:pt modelId="{C78CCE16-7FAC-4A74-851A-BB700311CCCF}" type="parTrans" cxnId="{B0C8F8E2-5E8B-4667-BC81-133887DD47C8}">
      <dgm:prSet/>
      <dgm:spPr/>
      <dgm:t>
        <a:bodyPr/>
        <a:lstStyle/>
        <a:p>
          <a:endParaRPr lang="zh-TW" altLang="en-US"/>
        </a:p>
      </dgm:t>
    </dgm:pt>
    <dgm:pt modelId="{3D399C54-0354-44DA-8433-8BAA9BC60111}">
      <dgm:prSet phldrT="[文字]" custT="1"/>
      <dgm:spPr/>
      <dgm:t>
        <a:bodyPr/>
        <a:lstStyle/>
        <a:p>
          <a:r>
            <a:rPr lang="zh-TW" altLang="en-US" sz="2400" b="1" dirty="0" smtClean="0"/>
            <a:t>處遇性輔導工作的決策者</a:t>
          </a:r>
          <a:endParaRPr lang="en-US" altLang="zh-TW" sz="2400" b="1" dirty="0" smtClean="0"/>
        </a:p>
      </dgm:t>
    </dgm:pt>
    <dgm:pt modelId="{46733EBA-788B-457F-99A1-90532A48EE7B}" type="sibTrans" cxnId="{6D60B05E-BFBE-4CA5-A109-873AFBCF3B18}">
      <dgm:prSet/>
      <dgm:spPr/>
      <dgm:t>
        <a:bodyPr/>
        <a:lstStyle/>
        <a:p>
          <a:endParaRPr lang="zh-TW" altLang="en-US"/>
        </a:p>
      </dgm:t>
    </dgm:pt>
    <dgm:pt modelId="{37759237-E800-4D64-9951-08E5B87FDF50}" type="parTrans" cxnId="{6D60B05E-BFBE-4CA5-A109-873AFBCF3B18}">
      <dgm:prSet/>
      <dgm:spPr/>
      <dgm:t>
        <a:bodyPr/>
        <a:lstStyle/>
        <a:p>
          <a:endParaRPr lang="zh-TW" altLang="en-US"/>
        </a:p>
      </dgm:t>
    </dgm:pt>
    <dgm:pt modelId="{BDB16994-0FCE-43FC-B5C2-FB2B9A611A28}" type="pres">
      <dgm:prSet presAssocID="{CFAE8334-520A-4EA8-B66A-942981301D1F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04DC414-D542-46A9-BD63-AF0CEFEEEC46}" type="pres">
      <dgm:prSet presAssocID="{CFAE8334-520A-4EA8-B66A-942981301D1F}" presName="pyramid" presStyleLbl="node1" presStyleIdx="0" presStyleCnt="1" custScaleX="75423" custScaleY="97858" custLinFactNeighborX="-16171" custLinFactNeighborY="1255"/>
      <dgm:spPr/>
      <dgm:t>
        <a:bodyPr/>
        <a:lstStyle/>
        <a:p>
          <a:endParaRPr lang="zh-TW" altLang="en-US"/>
        </a:p>
      </dgm:t>
    </dgm:pt>
    <dgm:pt modelId="{7A315DD0-B034-4508-B47A-0DA3C46B64E2}" type="pres">
      <dgm:prSet presAssocID="{CFAE8334-520A-4EA8-B66A-942981301D1F}" presName="theList" presStyleCnt="0"/>
      <dgm:spPr/>
      <dgm:t>
        <a:bodyPr/>
        <a:lstStyle/>
        <a:p>
          <a:endParaRPr lang="zh-TW" altLang="en-US"/>
        </a:p>
      </dgm:t>
    </dgm:pt>
    <dgm:pt modelId="{F4EA93CF-66BD-4C0B-BF70-933D61B6A307}" type="pres">
      <dgm:prSet presAssocID="{2820EF9D-58ED-4D9C-A3BB-55A64E9B0070}" presName="aNode" presStyleLbl="fgAcc1" presStyleIdx="0" presStyleCnt="3" custLinFactY="208428" custLinFactNeighborX="-88097" custLinFactNeighborY="3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91C69C-025E-4C7E-870C-A3B96EDFC531}" type="pres">
      <dgm:prSet presAssocID="{2820EF9D-58ED-4D9C-A3BB-55A64E9B0070}" presName="aSpace" presStyleCnt="0"/>
      <dgm:spPr/>
      <dgm:t>
        <a:bodyPr/>
        <a:lstStyle/>
        <a:p>
          <a:endParaRPr lang="zh-TW" altLang="en-US"/>
        </a:p>
      </dgm:t>
    </dgm:pt>
    <dgm:pt modelId="{1DA9C5E4-08E7-46CB-B685-88691F5E7468}" type="pres">
      <dgm:prSet presAssocID="{FB221B03-FB63-44E1-81B7-51EBDCE1B899}" presName="aNode" presStyleLbl="fgAcc1" presStyleIdx="1" presStyleCnt="3" custLinFactY="1474" custLinFactNeighborX="-85245" custLinFactNeighborY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35830D-9BF8-4895-B1B2-D303834125FE}" type="pres">
      <dgm:prSet presAssocID="{FB221B03-FB63-44E1-81B7-51EBDCE1B899}" presName="aSpace" presStyleCnt="0"/>
      <dgm:spPr/>
      <dgm:t>
        <a:bodyPr/>
        <a:lstStyle/>
        <a:p>
          <a:endParaRPr lang="zh-TW" altLang="en-US"/>
        </a:p>
      </dgm:t>
    </dgm:pt>
    <dgm:pt modelId="{E648208D-EA29-4B35-B00D-DC209CA4CE6F}" type="pres">
      <dgm:prSet presAssocID="{3D399C54-0354-44DA-8433-8BAA9BC60111}" presName="aNode" presStyleLbl="fgAcc1" presStyleIdx="2" presStyleCnt="3" custLinFactY="-188524" custLinFactNeighborX="-85790" custLinFactNeighborY="-2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3EA1D20-2280-4E6A-9E1B-C2AF06A23CFC}" type="pres">
      <dgm:prSet presAssocID="{3D399C54-0354-44DA-8433-8BAA9BC60111}" presName="aSpace" presStyleCnt="0"/>
      <dgm:spPr/>
      <dgm:t>
        <a:bodyPr/>
        <a:lstStyle/>
        <a:p>
          <a:endParaRPr lang="zh-TW" altLang="en-US"/>
        </a:p>
      </dgm:t>
    </dgm:pt>
  </dgm:ptLst>
  <dgm:cxnLst>
    <dgm:cxn modelId="{D85C01B1-D566-4564-B9C3-0C39CA6D956C}" srcId="{CFAE8334-520A-4EA8-B66A-942981301D1F}" destId="{2820EF9D-58ED-4D9C-A3BB-55A64E9B0070}" srcOrd="0" destOrd="0" parTransId="{B5540609-4996-4A29-B677-EC383EB8F52E}" sibTransId="{A4EC0C73-5204-42B8-8587-EDD0C654E73A}"/>
    <dgm:cxn modelId="{53F366B8-83F4-453D-BDD7-37CC16EBEEFE}" type="presOf" srcId="{FB221B03-FB63-44E1-81B7-51EBDCE1B899}" destId="{1DA9C5E4-08E7-46CB-B685-88691F5E7468}" srcOrd="0" destOrd="0" presId="urn:microsoft.com/office/officeart/2005/8/layout/pyramid2"/>
    <dgm:cxn modelId="{1793E630-7D2B-4187-9612-412219C7C42C}" type="presOf" srcId="{CFAE8334-520A-4EA8-B66A-942981301D1F}" destId="{BDB16994-0FCE-43FC-B5C2-FB2B9A611A28}" srcOrd="0" destOrd="0" presId="urn:microsoft.com/office/officeart/2005/8/layout/pyramid2"/>
    <dgm:cxn modelId="{3DC15264-4DAC-456B-8EEE-6685E39209E0}" type="presOf" srcId="{2820EF9D-58ED-4D9C-A3BB-55A64E9B0070}" destId="{F4EA93CF-66BD-4C0B-BF70-933D61B6A307}" srcOrd="0" destOrd="0" presId="urn:microsoft.com/office/officeart/2005/8/layout/pyramid2"/>
    <dgm:cxn modelId="{E250923D-5123-4D3C-BF99-4531E620CCFA}" type="presOf" srcId="{3D399C54-0354-44DA-8433-8BAA9BC60111}" destId="{E648208D-EA29-4B35-B00D-DC209CA4CE6F}" srcOrd="0" destOrd="0" presId="urn:microsoft.com/office/officeart/2005/8/layout/pyramid2"/>
    <dgm:cxn modelId="{6D60B05E-BFBE-4CA5-A109-873AFBCF3B18}" srcId="{CFAE8334-520A-4EA8-B66A-942981301D1F}" destId="{3D399C54-0354-44DA-8433-8BAA9BC60111}" srcOrd="2" destOrd="0" parTransId="{37759237-E800-4D64-9951-08E5B87FDF50}" sibTransId="{46733EBA-788B-457F-99A1-90532A48EE7B}"/>
    <dgm:cxn modelId="{B0C8F8E2-5E8B-4667-BC81-133887DD47C8}" srcId="{CFAE8334-520A-4EA8-B66A-942981301D1F}" destId="{FB221B03-FB63-44E1-81B7-51EBDCE1B899}" srcOrd="1" destOrd="0" parTransId="{C78CCE16-7FAC-4A74-851A-BB700311CCCF}" sibTransId="{3DEA8FF5-0031-41E5-A34A-5B3DAB335DE5}"/>
    <dgm:cxn modelId="{01664FE9-2B69-42D0-80F7-9A57F7CE9628}" type="presParOf" srcId="{BDB16994-0FCE-43FC-B5C2-FB2B9A611A28}" destId="{104DC414-D542-46A9-BD63-AF0CEFEEEC46}" srcOrd="0" destOrd="0" presId="urn:microsoft.com/office/officeart/2005/8/layout/pyramid2"/>
    <dgm:cxn modelId="{A17287D5-65A2-4DAC-9C70-C72403259C8D}" type="presParOf" srcId="{BDB16994-0FCE-43FC-B5C2-FB2B9A611A28}" destId="{7A315DD0-B034-4508-B47A-0DA3C46B64E2}" srcOrd="1" destOrd="0" presId="urn:microsoft.com/office/officeart/2005/8/layout/pyramid2"/>
    <dgm:cxn modelId="{439A203A-9E71-4161-B843-8679209431BE}" type="presParOf" srcId="{7A315DD0-B034-4508-B47A-0DA3C46B64E2}" destId="{F4EA93CF-66BD-4C0B-BF70-933D61B6A307}" srcOrd="0" destOrd="0" presId="urn:microsoft.com/office/officeart/2005/8/layout/pyramid2"/>
    <dgm:cxn modelId="{4D1546B8-E4D2-42E6-8C41-BA9801CA5240}" type="presParOf" srcId="{7A315DD0-B034-4508-B47A-0DA3C46B64E2}" destId="{3F91C69C-025E-4C7E-870C-A3B96EDFC531}" srcOrd="1" destOrd="0" presId="urn:microsoft.com/office/officeart/2005/8/layout/pyramid2"/>
    <dgm:cxn modelId="{1E867C85-B267-41E0-B41C-4A55A5E03347}" type="presParOf" srcId="{7A315DD0-B034-4508-B47A-0DA3C46B64E2}" destId="{1DA9C5E4-08E7-46CB-B685-88691F5E7468}" srcOrd="2" destOrd="0" presId="urn:microsoft.com/office/officeart/2005/8/layout/pyramid2"/>
    <dgm:cxn modelId="{6DB6DD53-1DAE-411F-A1D3-FD018356BCCB}" type="presParOf" srcId="{7A315DD0-B034-4508-B47A-0DA3C46B64E2}" destId="{E735830D-9BF8-4895-B1B2-D303834125FE}" srcOrd="3" destOrd="0" presId="urn:microsoft.com/office/officeart/2005/8/layout/pyramid2"/>
    <dgm:cxn modelId="{1E1DF2DE-1F43-40FE-9A7C-E18DA682AFA4}" type="presParOf" srcId="{7A315DD0-B034-4508-B47A-0DA3C46B64E2}" destId="{E648208D-EA29-4B35-B00D-DC209CA4CE6F}" srcOrd="4" destOrd="0" presId="urn:microsoft.com/office/officeart/2005/8/layout/pyramid2"/>
    <dgm:cxn modelId="{0F37D9B9-45CE-45C8-BAEB-7042E17C8AD0}" type="presParOf" srcId="{7A315DD0-B034-4508-B47A-0DA3C46B64E2}" destId="{C3EA1D20-2280-4E6A-9E1B-C2AF06A23CFC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教務處</a:t>
          </a:r>
          <a:endParaRPr lang="zh-TW" altLang="en-US" b="1" dirty="0">
            <a:solidFill>
              <a:schemeClr val="bg1"/>
            </a:solidFill>
          </a:endParaRPr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dirty="0" smtClean="0"/>
            <a:t>教師與學生的適配性安排。</a:t>
          </a:r>
          <a:endParaRPr lang="zh-TW" altLang="en-US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學務處</a:t>
          </a:r>
          <a:endParaRPr lang="zh-TW" altLang="en-US" b="1" dirty="0">
            <a:solidFill>
              <a:schemeClr val="bg1"/>
            </a:solidFill>
          </a:endParaRPr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dirty="0" smtClean="0"/>
            <a:t>正向管教工作計畫之制訂</a:t>
          </a:r>
          <a:r>
            <a:rPr lang="zh-TW" altLang="zh-TW" dirty="0" smtClean="0">
              <a:solidFill>
                <a:schemeClr val="tx1">
                  <a:lumMod val="75000"/>
                  <a:lumOff val="25000"/>
                </a:schemeClr>
              </a:solidFill>
            </a:rPr>
            <a:t>。</a:t>
          </a:r>
          <a:endParaRPr lang="zh-TW" altLang="en-US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402EBB69-E17B-40BC-B7BF-A5AFDDEC6874}">
      <dgm:prSet/>
      <dgm:spPr/>
      <dgm:t>
        <a:bodyPr/>
        <a:lstStyle/>
        <a:p>
          <a:r>
            <a:rPr lang="zh-TW" dirty="0" smtClean="0"/>
            <a:t>教師課務與級務的適性安排。</a:t>
          </a:r>
          <a:endParaRPr lang="zh-TW" dirty="0"/>
        </a:p>
      </dgm:t>
    </dgm:pt>
    <dgm:pt modelId="{4A556A9A-42E5-489C-8087-A356DD1CF524}" type="parTrans" cxnId="{770EFA73-5F08-4006-A61D-C59579EFB6FB}">
      <dgm:prSet/>
      <dgm:spPr/>
      <dgm:t>
        <a:bodyPr/>
        <a:lstStyle/>
        <a:p>
          <a:endParaRPr lang="zh-TW" altLang="en-US"/>
        </a:p>
      </dgm:t>
    </dgm:pt>
    <dgm:pt modelId="{3CC6624A-24B2-46FF-B2D7-C55BD4117DA6}" type="sibTrans" cxnId="{770EFA73-5F08-4006-A61D-C59579EFB6FB}">
      <dgm:prSet/>
      <dgm:spPr/>
      <dgm:t>
        <a:bodyPr/>
        <a:lstStyle/>
        <a:p>
          <a:endParaRPr lang="zh-TW" altLang="en-US"/>
        </a:p>
      </dgm:t>
    </dgm:pt>
    <dgm:pt modelId="{2C20DB84-8736-4A6A-97B1-BD35BDAD9D57}">
      <dgm:prSet/>
      <dgm:spPr/>
      <dgm:t>
        <a:bodyPr/>
        <a:lstStyle/>
        <a:p>
          <a:r>
            <a:rPr lang="zh-TW" dirty="0" smtClean="0"/>
            <a:t>發展有輔導意涵的課程與教學。</a:t>
          </a:r>
          <a:endParaRPr lang="zh-TW" dirty="0"/>
        </a:p>
      </dgm:t>
    </dgm:pt>
    <dgm:pt modelId="{D0E680B3-97B0-4CA8-9F64-0EBCE379E17B}" type="parTrans" cxnId="{3BCB0F69-ACB0-4856-8F59-883E8FBC5F59}">
      <dgm:prSet/>
      <dgm:spPr/>
      <dgm:t>
        <a:bodyPr/>
        <a:lstStyle/>
        <a:p>
          <a:endParaRPr lang="zh-TW" altLang="en-US"/>
        </a:p>
      </dgm:t>
    </dgm:pt>
    <dgm:pt modelId="{CFBCB637-A8C4-419C-A3BB-517B8EA8E9A1}" type="sibTrans" cxnId="{3BCB0F69-ACB0-4856-8F59-883E8FBC5F59}">
      <dgm:prSet/>
      <dgm:spPr/>
      <dgm:t>
        <a:bodyPr/>
        <a:lstStyle/>
        <a:p>
          <a:endParaRPr lang="zh-TW" altLang="en-US"/>
        </a:p>
      </dgm:t>
    </dgm:pt>
    <dgm:pt modelId="{5C991B24-4112-460E-A5A9-FD4570826DA2}">
      <dgm:prSet/>
      <dgm:spPr/>
      <dgm:t>
        <a:bodyPr/>
        <a:lstStyle/>
        <a:p>
          <a:r>
            <a:rPr lang="zh-TW" dirty="0" smtClean="0"/>
            <a:t>預防不適任教師的輔導方案。</a:t>
          </a:r>
          <a:endParaRPr lang="zh-TW" dirty="0"/>
        </a:p>
      </dgm:t>
    </dgm:pt>
    <dgm:pt modelId="{4AB81C07-AD84-4ECB-ABEB-C54B4BDAAC9C}" type="parTrans" cxnId="{34ECD352-EB26-4A25-ADC9-5ED681511BA4}">
      <dgm:prSet/>
      <dgm:spPr/>
      <dgm:t>
        <a:bodyPr/>
        <a:lstStyle/>
        <a:p>
          <a:endParaRPr lang="zh-TW" altLang="en-US"/>
        </a:p>
      </dgm:t>
    </dgm:pt>
    <dgm:pt modelId="{4C75C729-2976-458C-B21D-B953751A3D8F}" type="sibTrans" cxnId="{34ECD352-EB26-4A25-ADC9-5ED681511BA4}">
      <dgm:prSet/>
      <dgm:spPr/>
      <dgm:t>
        <a:bodyPr/>
        <a:lstStyle/>
        <a:p>
          <a:endParaRPr lang="zh-TW" altLang="en-US"/>
        </a:p>
      </dgm:t>
    </dgm:pt>
    <dgm:pt modelId="{7F9ED2BC-F7AD-4540-8544-E97C27BC64B9}">
      <dgm:prSet/>
      <dgm:spPr/>
      <dgm:t>
        <a:bodyPr/>
        <a:lstStyle/>
        <a:p>
          <a:r>
            <a:rPr lang="zh-TW" dirty="0" smtClean="0"/>
            <a:t>發展有輔導特色的校本課程。</a:t>
          </a:r>
          <a:endParaRPr lang="zh-TW" dirty="0"/>
        </a:p>
      </dgm:t>
    </dgm:pt>
    <dgm:pt modelId="{1E2C7D62-8D9A-46B4-A9B2-B40FA7416CC7}" type="parTrans" cxnId="{C04DADAB-8FC3-49DE-A42A-3867B2364977}">
      <dgm:prSet/>
      <dgm:spPr/>
      <dgm:t>
        <a:bodyPr/>
        <a:lstStyle/>
        <a:p>
          <a:endParaRPr lang="zh-TW" altLang="en-US"/>
        </a:p>
      </dgm:t>
    </dgm:pt>
    <dgm:pt modelId="{31310F30-7AFD-4903-A657-D21D834DC6C7}" type="sibTrans" cxnId="{C04DADAB-8FC3-49DE-A42A-3867B2364977}">
      <dgm:prSet/>
      <dgm:spPr/>
      <dgm:t>
        <a:bodyPr/>
        <a:lstStyle/>
        <a:p>
          <a:endParaRPr lang="zh-TW" altLang="en-US"/>
        </a:p>
      </dgm:t>
    </dgm:pt>
    <dgm:pt modelId="{142A5C61-EC25-4064-AC4C-F6FC2EC45970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dirty="0" smtClean="0"/>
            <a:t>全校性正向行為之教導</a:t>
          </a:r>
          <a:r>
            <a:rPr lang="zh-TW" altLang="en-US" dirty="0" smtClean="0"/>
            <a:t>。</a:t>
          </a:r>
          <a:endParaRPr lang="zh-TW" altLang="en-US" dirty="0"/>
        </a:p>
      </dgm:t>
    </dgm:pt>
    <dgm:pt modelId="{89802584-89A6-4298-9B3F-C25174148F7E}" type="parTrans" cxnId="{B4EE29D4-DDB8-49FA-A357-3AD77C675E6C}">
      <dgm:prSet/>
      <dgm:spPr/>
      <dgm:t>
        <a:bodyPr/>
        <a:lstStyle/>
        <a:p>
          <a:endParaRPr lang="zh-TW" altLang="en-US"/>
        </a:p>
      </dgm:t>
    </dgm:pt>
    <dgm:pt modelId="{DEEFD400-A797-462D-B109-2669B6F6C6E0}" type="sibTrans" cxnId="{B4EE29D4-DDB8-49FA-A357-3AD77C675E6C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12241" custLinFactNeighborY="-9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11689" custLinFactNeighborY="-5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DD3CF64-78CA-4E13-B6C8-52B5D05D591F}" type="presOf" srcId="{59249074-784E-D64B-B73A-844B4C255930}" destId="{BBB822EB-1766-A146-8BC0-2780BA205748}" srcOrd="0" destOrd="0" presId="urn:microsoft.com/office/officeart/2005/8/layout/hList1"/>
    <dgm:cxn modelId="{D537ECC7-4B7A-47D6-B5C1-63DC987AB9EC}" type="presOf" srcId="{F6BE8AC2-B230-E743-B45C-1056C31E6233}" destId="{5B9AA596-F33A-DD46-9FC7-04C8C7A08BDF}" srcOrd="0" destOrd="0" presId="urn:microsoft.com/office/officeart/2005/8/layout/hList1"/>
    <dgm:cxn modelId="{80AD3EA3-8E7F-4503-8691-C286B56F8A32}" type="presOf" srcId="{06240537-FB39-BF49-9C7F-6C793F4F9EA2}" destId="{09279644-ACC2-B44B-94A7-BFDC552200D0}" srcOrd="0" destOrd="0" presId="urn:microsoft.com/office/officeart/2005/8/layout/hList1"/>
    <dgm:cxn modelId="{770EFA73-5F08-4006-A61D-C59579EFB6FB}" srcId="{F6BE8AC2-B230-E743-B45C-1056C31E6233}" destId="{402EBB69-E17B-40BC-B7BF-A5AFDDEC6874}" srcOrd="1" destOrd="0" parTransId="{4A556A9A-42E5-489C-8087-A356DD1CF524}" sibTransId="{3CC6624A-24B2-46FF-B2D7-C55BD4117DA6}"/>
    <dgm:cxn modelId="{016012E8-7B31-4F8D-AA73-6819D5464499}" type="presOf" srcId="{142A5C61-EC25-4064-AC4C-F6FC2EC45970}" destId="{61C8E4E5-2680-C849-8D6D-4A6C24878101}" srcOrd="0" destOrd="1" presId="urn:microsoft.com/office/officeart/2005/8/layout/hList1"/>
    <dgm:cxn modelId="{996E8F5E-C169-4333-AD55-E25BCA59B109}" type="presOf" srcId="{7F004162-1D41-0C47-8680-A8589E68D3B2}" destId="{8C982603-BE40-AC46-B027-2483A9D1BCDB}" srcOrd="0" destOrd="0" presId="urn:microsoft.com/office/officeart/2005/8/layout/hList1"/>
    <dgm:cxn modelId="{DA8921C8-96BF-4B50-BF58-D8B2EC9A9333}" type="presOf" srcId="{402EBB69-E17B-40BC-B7BF-A5AFDDEC6874}" destId="{BBB822EB-1766-A146-8BC0-2780BA205748}" srcOrd="0" destOrd="1" presId="urn:microsoft.com/office/officeart/2005/8/layout/hList1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C04DADAB-8FC3-49DE-A42A-3867B2364977}" srcId="{F6BE8AC2-B230-E743-B45C-1056C31E6233}" destId="{7F9ED2BC-F7AD-4540-8544-E97C27BC64B9}" srcOrd="4" destOrd="0" parTransId="{1E2C7D62-8D9A-46B4-A9B2-B40FA7416CC7}" sibTransId="{31310F30-7AFD-4903-A657-D21D834DC6C7}"/>
    <dgm:cxn modelId="{34ECD352-EB26-4A25-ADC9-5ED681511BA4}" srcId="{F6BE8AC2-B230-E743-B45C-1056C31E6233}" destId="{5C991B24-4112-460E-A5A9-FD4570826DA2}" srcOrd="3" destOrd="0" parTransId="{4AB81C07-AD84-4ECB-ABEB-C54B4BDAAC9C}" sibTransId="{4C75C729-2976-458C-B21D-B953751A3D8F}"/>
    <dgm:cxn modelId="{A92879D5-F23F-4048-BF68-19DF2F81FE4D}" type="presOf" srcId="{2C20DB84-8736-4A6A-97B1-BD35BDAD9D57}" destId="{BBB822EB-1766-A146-8BC0-2780BA205748}" srcOrd="0" destOrd="2" presId="urn:microsoft.com/office/officeart/2005/8/layout/hList1"/>
    <dgm:cxn modelId="{3BCB0F69-ACB0-4856-8F59-883E8FBC5F59}" srcId="{F6BE8AC2-B230-E743-B45C-1056C31E6233}" destId="{2C20DB84-8736-4A6A-97B1-BD35BDAD9D57}" srcOrd="2" destOrd="0" parTransId="{D0E680B3-97B0-4CA8-9F64-0EBCE379E17B}" sibTransId="{CFBCB637-A8C4-419C-A3BB-517B8EA8E9A1}"/>
    <dgm:cxn modelId="{8D696F63-F124-46EF-81E9-A69DC3C4EABD}" type="presOf" srcId="{2CC91542-2B70-D842-BD11-944BA0427A12}" destId="{61C8E4E5-2680-C849-8D6D-4A6C24878101}" srcOrd="0" destOrd="0" presId="urn:microsoft.com/office/officeart/2005/8/layout/hList1"/>
    <dgm:cxn modelId="{B4EE29D4-DDB8-49FA-A357-3AD77C675E6C}" srcId="{06240537-FB39-BF49-9C7F-6C793F4F9EA2}" destId="{142A5C61-EC25-4064-AC4C-F6FC2EC45970}" srcOrd="1" destOrd="0" parTransId="{89802584-89A6-4298-9B3F-C25174148F7E}" sibTransId="{DEEFD400-A797-462D-B109-2669B6F6C6E0}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FB422A37-BD34-431C-8215-A18A3B0F8B88}" type="presOf" srcId="{7F9ED2BC-F7AD-4540-8544-E97C27BC64B9}" destId="{BBB822EB-1766-A146-8BC0-2780BA205748}" srcOrd="0" destOrd="4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9EFE8654-173B-4363-9164-EC18AE1D2D20}" type="presOf" srcId="{5C991B24-4112-460E-A5A9-FD4570826DA2}" destId="{BBB822EB-1766-A146-8BC0-2780BA205748}" srcOrd="0" destOrd="3" presId="urn:microsoft.com/office/officeart/2005/8/layout/hList1"/>
    <dgm:cxn modelId="{4127E6C0-307E-4668-B4FE-119343EE29A9}" type="presParOf" srcId="{8C982603-BE40-AC46-B027-2483A9D1BCDB}" destId="{60885F12-C2AF-2040-A06C-F4B9A85AACED}" srcOrd="0" destOrd="0" presId="urn:microsoft.com/office/officeart/2005/8/layout/hList1"/>
    <dgm:cxn modelId="{448E6EB4-3C08-4AD4-A940-AE95A07DA5D9}" type="presParOf" srcId="{60885F12-C2AF-2040-A06C-F4B9A85AACED}" destId="{5B9AA596-F33A-DD46-9FC7-04C8C7A08BDF}" srcOrd="0" destOrd="0" presId="urn:microsoft.com/office/officeart/2005/8/layout/hList1"/>
    <dgm:cxn modelId="{A7EEC8C9-C337-42BB-819F-F536651D0AA8}" type="presParOf" srcId="{60885F12-C2AF-2040-A06C-F4B9A85AACED}" destId="{BBB822EB-1766-A146-8BC0-2780BA205748}" srcOrd="1" destOrd="0" presId="urn:microsoft.com/office/officeart/2005/8/layout/hList1"/>
    <dgm:cxn modelId="{BF694C7C-ED3C-4B49-9B38-78620EC1FA93}" type="presParOf" srcId="{8C982603-BE40-AC46-B027-2483A9D1BCDB}" destId="{69E588DD-3F1B-D74C-96DB-99E85E61B334}" srcOrd="1" destOrd="0" presId="urn:microsoft.com/office/officeart/2005/8/layout/hList1"/>
    <dgm:cxn modelId="{2FB6455F-9C29-42BA-83B0-3960ED6438D8}" type="presParOf" srcId="{8C982603-BE40-AC46-B027-2483A9D1BCDB}" destId="{991AE1F5-4EE5-B34A-B64D-0BD22C25BB99}" srcOrd="2" destOrd="0" presId="urn:microsoft.com/office/officeart/2005/8/layout/hList1"/>
    <dgm:cxn modelId="{4EC4A805-F44F-4E48-A731-6176DAC8F904}" type="presParOf" srcId="{991AE1F5-4EE5-B34A-B64D-0BD22C25BB99}" destId="{09279644-ACC2-B44B-94A7-BFDC552200D0}" srcOrd="0" destOrd="0" presId="urn:microsoft.com/office/officeart/2005/8/layout/hList1"/>
    <dgm:cxn modelId="{CAD8AE00-239C-498F-A683-E77FC2E0C2FC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AD69A68-6356-4A7C-B3A6-5EB0ABBA31C6}" type="doc">
      <dgm:prSet loTypeId="urn:microsoft.com/office/officeart/2005/8/layout/chart3" loCatId="relationship" qsTypeId="urn:microsoft.com/office/officeart/2005/8/quickstyle/simple3" qsCatId="simple" csTypeId="urn:microsoft.com/office/officeart/2005/8/colors/colorful4" csCatId="colorful" phldr="1"/>
      <dgm:spPr/>
    </dgm:pt>
    <dgm:pt modelId="{A286883B-3A99-471D-956A-5B0C59980684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/>
            <a:t>強化與宣導發展性輔導工作</a:t>
          </a:r>
          <a:endParaRPr lang="zh-TW" altLang="en-US" sz="2400" dirty="0" smtClean="0"/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dirty="0"/>
        </a:p>
      </dgm:t>
    </dgm:pt>
    <dgm:pt modelId="{0235B8CE-C590-46D6-8220-B5D66A3B1EA0}" type="par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C6BD652F-C72A-4930-9079-687FDB5214FF}" type="sib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2D283F5E-7499-4A5E-88DD-AFAE77B23C49}">
      <dgm:prSet phldrT="[文字]" custT="1"/>
      <dgm:spPr/>
      <dgm:t>
        <a:bodyPr/>
        <a:lstStyle/>
        <a:p>
          <a:r>
            <a:rPr lang="zh-TW" altLang="en-US" sz="2400" b="1" dirty="0" smtClean="0"/>
            <a:t>強化全校親師輔導知能</a:t>
          </a:r>
          <a:endParaRPr lang="zh-TW" altLang="en-US" sz="2400" dirty="0"/>
        </a:p>
      </dgm:t>
    </dgm:pt>
    <dgm:pt modelId="{5714CA81-A612-4D67-82A6-3F661E45FD87}" type="par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FDEFF73E-A610-4BC9-9EA7-4F697B4553AA}" type="sib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58917D1E-49D5-4808-BB80-B88AC29C4214}">
      <dgm:prSet phldrT="[文字]" custT="1"/>
      <dgm:spPr/>
      <dgm:t>
        <a:bodyPr/>
        <a:lstStyle/>
        <a:p>
          <a:r>
            <a:rPr lang="zh-TW" altLang="en-US" sz="2400" b="1" dirty="0" smtClean="0"/>
            <a:t>規劃＆推動學校本位的輔導工作</a:t>
          </a:r>
          <a:endParaRPr lang="zh-TW" altLang="en-US" sz="2400" dirty="0"/>
        </a:p>
      </dgm:t>
    </dgm:pt>
    <dgm:pt modelId="{8489F1D4-9910-4A57-9B04-7651D09B901C}" type="par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EA20C55-74AA-4CB6-B271-2C313EF73AF7}" type="sib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8C94CFC-DB6D-4059-85BF-B3ADD1F993FA}" type="pres">
      <dgm:prSet presAssocID="{CAD69A68-6356-4A7C-B3A6-5EB0ABBA31C6}" presName="compositeShape" presStyleCnt="0">
        <dgm:presLayoutVars>
          <dgm:chMax val="7"/>
          <dgm:dir/>
          <dgm:resizeHandles val="exact"/>
        </dgm:presLayoutVars>
      </dgm:prSet>
      <dgm:spPr/>
    </dgm:pt>
    <dgm:pt modelId="{4F3D2BF7-ED84-425A-8214-25629890A694}" type="pres">
      <dgm:prSet presAssocID="{CAD69A68-6356-4A7C-B3A6-5EB0ABBA31C6}" presName="wedge1" presStyleLbl="node1" presStyleIdx="0" presStyleCnt="3" custScaleX="115982" custScaleY="103321" custLinFactNeighborX="-5273" custLinFactNeighborY="3596"/>
      <dgm:spPr/>
      <dgm:t>
        <a:bodyPr/>
        <a:lstStyle/>
        <a:p>
          <a:endParaRPr lang="zh-TW" altLang="en-US"/>
        </a:p>
      </dgm:t>
    </dgm:pt>
    <dgm:pt modelId="{CA061AE5-0F06-4C5C-A538-2E35CB915777}" type="pres">
      <dgm:prSet presAssocID="{CAD69A68-6356-4A7C-B3A6-5EB0ABBA31C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5065C0-FAE0-4430-B438-600FEB8755CD}" type="pres">
      <dgm:prSet presAssocID="{CAD69A68-6356-4A7C-B3A6-5EB0ABBA31C6}" presName="wedge2" presStyleLbl="node1" presStyleIdx="1" presStyleCnt="3" custScaleX="114483" custScaleY="114123" custLinFactNeighborX="670" custLinFactNeighborY="-1502"/>
      <dgm:spPr/>
      <dgm:t>
        <a:bodyPr/>
        <a:lstStyle/>
        <a:p>
          <a:endParaRPr lang="zh-TW" altLang="en-US"/>
        </a:p>
      </dgm:t>
    </dgm:pt>
    <dgm:pt modelId="{D80010AC-945C-4B18-9135-B2113AEC18C4}" type="pres">
      <dgm:prSet presAssocID="{CAD69A68-6356-4A7C-B3A6-5EB0ABBA31C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F8360FF-B3AF-4986-BF5A-0C7462901AA0}" type="pres">
      <dgm:prSet presAssocID="{CAD69A68-6356-4A7C-B3A6-5EB0ABBA31C6}" presName="wedge3" presStyleLbl="node1" presStyleIdx="2" presStyleCnt="3" custScaleX="113909" custScaleY="102743" custLinFactNeighborX="383" custLinFactNeighborY="-472"/>
      <dgm:spPr/>
      <dgm:t>
        <a:bodyPr/>
        <a:lstStyle/>
        <a:p>
          <a:endParaRPr lang="zh-TW" altLang="en-US"/>
        </a:p>
      </dgm:t>
    </dgm:pt>
    <dgm:pt modelId="{3DB6EE8A-F2EF-47B6-B285-CD5ED3D6B8C9}" type="pres">
      <dgm:prSet presAssocID="{CAD69A68-6356-4A7C-B3A6-5EB0ABBA31C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61B60FD-6460-4576-BCE8-B9E899AA9323}" srcId="{CAD69A68-6356-4A7C-B3A6-5EB0ABBA31C6}" destId="{2D283F5E-7499-4A5E-88DD-AFAE77B23C49}" srcOrd="1" destOrd="0" parTransId="{5714CA81-A612-4D67-82A6-3F661E45FD87}" sibTransId="{FDEFF73E-A610-4BC9-9EA7-4F697B4553AA}"/>
    <dgm:cxn modelId="{1187F648-EC54-4269-94E1-8BCF038699D9}" type="presOf" srcId="{2D283F5E-7499-4A5E-88DD-AFAE77B23C49}" destId="{7E5065C0-FAE0-4430-B438-600FEB8755CD}" srcOrd="0" destOrd="0" presId="urn:microsoft.com/office/officeart/2005/8/layout/chart3"/>
    <dgm:cxn modelId="{1C3E7B31-5B82-4BF0-90AC-A9FBFEA6CFDA}" type="presOf" srcId="{A286883B-3A99-471D-956A-5B0C59980684}" destId="{CA061AE5-0F06-4C5C-A538-2E35CB915777}" srcOrd="1" destOrd="0" presId="urn:microsoft.com/office/officeart/2005/8/layout/chart3"/>
    <dgm:cxn modelId="{A192C62B-FF91-40A2-A80D-96DC2A0F5386}" type="presOf" srcId="{A286883B-3A99-471D-956A-5B0C59980684}" destId="{4F3D2BF7-ED84-425A-8214-25629890A694}" srcOrd="0" destOrd="0" presId="urn:microsoft.com/office/officeart/2005/8/layout/chart3"/>
    <dgm:cxn modelId="{AAEF20A0-9459-4458-B509-6D9689808ED0}" type="presOf" srcId="{2D283F5E-7499-4A5E-88DD-AFAE77B23C49}" destId="{D80010AC-945C-4B18-9135-B2113AEC18C4}" srcOrd="1" destOrd="0" presId="urn:microsoft.com/office/officeart/2005/8/layout/chart3"/>
    <dgm:cxn modelId="{98C8125E-5FDD-4C84-B3AC-71299F963989}" type="presOf" srcId="{58917D1E-49D5-4808-BB80-B88AC29C4214}" destId="{CF8360FF-B3AF-4986-BF5A-0C7462901AA0}" srcOrd="0" destOrd="0" presId="urn:microsoft.com/office/officeart/2005/8/layout/chart3"/>
    <dgm:cxn modelId="{24860BE6-A2E5-4BCC-899E-C4D29F4CF1E9}" type="presOf" srcId="{CAD69A68-6356-4A7C-B3A6-5EB0ABBA31C6}" destId="{C8C94CFC-DB6D-4059-85BF-B3ADD1F993FA}" srcOrd="0" destOrd="0" presId="urn:microsoft.com/office/officeart/2005/8/layout/chart3"/>
    <dgm:cxn modelId="{F3F24523-45E2-40D5-A296-F15669C302CB}" srcId="{CAD69A68-6356-4A7C-B3A6-5EB0ABBA31C6}" destId="{58917D1E-49D5-4808-BB80-B88AC29C4214}" srcOrd="2" destOrd="0" parTransId="{8489F1D4-9910-4A57-9B04-7651D09B901C}" sibTransId="{CEA20C55-74AA-4CB6-B271-2C313EF73AF7}"/>
    <dgm:cxn modelId="{5C204D6D-AEE4-4C18-BDE3-4617A738427A}" type="presOf" srcId="{58917D1E-49D5-4808-BB80-B88AC29C4214}" destId="{3DB6EE8A-F2EF-47B6-B285-CD5ED3D6B8C9}" srcOrd="1" destOrd="0" presId="urn:microsoft.com/office/officeart/2005/8/layout/chart3"/>
    <dgm:cxn modelId="{81B4BD76-E6A0-4CDA-BD3D-8F7703CD168B}" srcId="{CAD69A68-6356-4A7C-B3A6-5EB0ABBA31C6}" destId="{A286883B-3A99-471D-956A-5B0C59980684}" srcOrd="0" destOrd="0" parTransId="{0235B8CE-C590-46D6-8220-B5D66A3B1EA0}" sibTransId="{C6BD652F-C72A-4930-9079-687FDB5214FF}"/>
    <dgm:cxn modelId="{3F2FEE02-F1ED-4D40-921D-0083E2B82195}" type="presParOf" srcId="{C8C94CFC-DB6D-4059-85BF-B3ADD1F993FA}" destId="{4F3D2BF7-ED84-425A-8214-25629890A694}" srcOrd="0" destOrd="0" presId="urn:microsoft.com/office/officeart/2005/8/layout/chart3"/>
    <dgm:cxn modelId="{739AE3B6-28BB-412C-B621-BF79EF6D9B20}" type="presParOf" srcId="{C8C94CFC-DB6D-4059-85BF-B3ADD1F993FA}" destId="{CA061AE5-0F06-4C5C-A538-2E35CB915777}" srcOrd="1" destOrd="0" presId="urn:microsoft.com/office/officeart/2005/8/layout/chart3"/>
    <dgm:cxn modelId="{1043E99F-7307-43E7-86D4-FC60E45F1926}" type="presParOf" srcId="{C8C94CFC-DB6D-4059-85BF-B3ADD1F993FA}" destId="{7E5065C0-FAE0-4430-B438-600FEB8755CD}" srcOrd="2" destOrd="0" presId="urn:microsoft.com/office/officeart/2005/8/layout/chart3"/>
    <dgm:cxn modelId="{D366DBCC-AB1F-406B-813F-8ADF637AFF82}" type="presParOf" srcId="{C8C94CFC-DB6D-4059-85BF-B3ADD1F993FA}" destId="{D80010AC-945C-4B18-9135-B2113AEC18C4}" srcOrd="3" destOrd="0" presId="urn:microsoft.com/office/officeart/2005/8/layout/chart3"/>
    <dgm:cxn modelId="{0962AC65-999B-4D0A-BDA1-B67D1EDFABCD}" type="presParOf" srcId="{C8C94CFC-DB6D-4059-85BF-B3ADD1F993FA}" destId="{CF8360FF-B3AF-4986-BF5A-0C7462901AA0}" srcOrd="4" destOrd="0" presId="urn:microsoft.com/office/officeart/2005/8/layout/chart3"/>
    <dgm:cxn modelId="{AEC00CDA-834F-41A2-B614-30995F0FD886}" type="presParOf" srcId="{C8C94CFC-DB6D-4059-85BF-B3ADD1F993FA}" destId="{3DB6EE8A-F2EF-47B6-B285-CD5ED3D6B8C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AD69A68-6356-4A7C-B3A6-5EB0ABBA31C6}" type="doc">
      <dgm:prSet loTypeId="urn:microsoft.com/office/officeart/2005/8/layout/chart3" loCatId="relationship" qsTypeId="urn:microsoft.com/office/officeart/2005/8/quickstyle/3d3" qsCatId="3D" csTypeId="urn:microsoft.com/office/officeart/2005/8/colors/colorful4" csCatId="colorful" phldr="1"/>
      <dgm:spPr/>
    </dgm:pt>
    <dgm:pt modelId="{A286883B-3A99-471D-956A-5B0C59980684}">
      <dgm:prSet phldrT="[文字]" custT="1"/>
      <dgm:spPr/>
      <dgm:t>
        <a:bodyPr/>
        <a:lstStyle/>
        <a:p>
          <a:r>
            <a:rPr lang="zh-TW" altLang="en-US" sz="1800" b="1" dirty="0" smtClean="0"/>
            <a:t>介紹輔導專業與參與學校團隊</a:t>
          </a:r>
          <a:endParaRPr lang="zh-TW" altLang="en-US" sz="1800" b="1" dirty="0"/>
        </a:p>
      </dgm:t>
    </dgm:pt>
    <dgm:pt modelId="{0235B8CE-C590-46D6-8220-B5D66A3B1EA0}" type="par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C6BD652F-C72A-4930-9079-687FDB5214FF}" type="sibTrans" cxnId="{81B4BD76-E6A0-4CDA-BD3D-8F7703CD168B}">
      <dgm:prSet/>
      <dgm:spPr/>
      <dgm:t>
        <a:bodyPr/>
        <a:lstStyle/>
        <a:p>
          <a:endParaRPr lang="zh-TW" altLang="en-US"/>
        </a:p>
      </dgm:t>
    </dgm:pt>
    <dgm:pt modelId="{2D283F5E-7499-4A5E-88DD-AFAE77B23C49}">
      <dgm:prSet phldrT="[文字]" custT="1"/>
      <dgm:spPr/>
      <dgm:t>
        <a:bodyPr/>
        <a:lstStyle/>
        <a:p>
          <a:r>
            <a:rPr lang="zh-TW" altLang="en-US" sz="1800" b="1" dirty="0" smtClean="0"/>
            <a:t>與全校教師及校外資源，建立友善與合作關係</a:t>
          </a:r>
          <a:endParaRPr lang="zh-TW" altLang="en-US" sz="1800" b="1" dirty="0"/>
        </a:p>
      </dgm:t>
    </dgm:pt>
    <dgm:pt modelId="{5714CA81-A612-4D67-82A6-3F661E45FD87}" type="par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FDEFF73E-A610-4BC9-9EA7-4F697B4553AA}" type="sibTrans" cxnId="{D61B60FD-6460-4576-BCE8-B9E899AA9323}">
      <dgm:prSet/>
      <dgm:spPr/>
      <dgm:t>
        <a:bodyPr/>
        <a:lstStyle/>
        <a:p>
          <a:endParaRPr lang="zh-TW" altLang="en-US"/>
        </a:p>
      </dgm:t>
    </dgm:pt>
    <dgm:pt modelId="{58917D1E-49D5-4808-BB80-B88AC29C4214}">
      <dgm:prSet phldrT="[文字]" custT="1"/>
      <dgm:spPr/>
      <dgm:t>
        <a:bodyPr/>
        <a:lstStyle/>
        <a:p>
          <a:r>
            <a:rPr lang="zh-TW" altLang="en-US" sz="1800" b="1" dirty="0" smtClean="0"/>
            <a:t>與導師合作，推動發展性輔導工作</a:t>
          </a:r>
          <a:endParaRPr lang="zh-TW" altLang="en-US" sz="1800" b="1" dirty="0"/>
        </a:p>
      </dgm:t>
    </dgm:pt>
    <dgm:pt modelId="{8489F1D4-9910-4A57-9B04-7651D09B901C}" type="par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EA20C55-74AA-4CB6-B271-2C313EF73AF7}" type="sibTrans" cxnId="{F3F24523-45E2-40D5-A296-F15669C302CB}">
      <dgm:prSet/>
      <dgm:spPr/>
      <dgm:t>
        <a:bodyPr/>
        <a:lstStyle/>
        <a:p>
          <a:endParaRPr lang="zh-TW" altLang="en-US"/>
        </a:p>
      </dgm:t>
    </dgm:pt>
    <dgm:pt modelId="{C8C94CFC-DB6D-4059-85BF-B3ADD1F993FA}" type="pres">
      <dgm:prSet presAssocID="{CAD69A68-6356-4A7C-B3A6-5EB0ABBA31C6}" presName="compositeShape" presStyleCnt="0">
        <dgm:presLayoutVars>
          <dgm:chMax val="7"/>
          <dgm:dir/>
          <dgm:resizeHandles val="exact"/>
        </dgm:presLayoutVars>
      </dgm:prSet>
      <dgm:spPr/>
    </dgm:pt>
    <dgm:pt modelId="{4F3D2BF7-ED84-425A-8214-25629890A694}" type="pres">
      <dgm:prSet presAssocID="{CAD69A68-6356-4A7C-B3A6-5EB0ABBA31C6}" presName="wedge1" presStyleLbl="node1" presStyleIdx="0" presStyleCnt="3" custScaleX="106770" custScaleY="103321" custLinFactNeighborX="-5273" custLinFactNeighborY="3596"/>
      <dgm:spPr/>
      <dgm:t>
        <a:bodyPr/>
        <a:lstStyle/>
        <a:p>
          <a:endParaRPr lang="zh-TW" altLang="en-US"/>
        </a:p>
      </dgm:t>
    </dgm:pt>
    <dgm:pt modelId="{CA061AE5-0F06-4C5C-A538-2E35CB915777}" type="pres">
      <dgm:prSet presAssocID="{CAD69A68-6356-4A7C-B3A6-5EB0ABBA31C6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5065C0-FAE0-4430-B438-600FEB8755CD}" type="pres">
      <dgm:prSet presAssocID="{CAD69A68-6356-4A7C-B3A6-5EB0ABBA31C6}" presName="wedge2" presStyleLbl="node1" presStyleIdx="1" presStyleCnt="3" custScaleX="108188" custScaleY="101721"/>
      <dgm:spPr/>
      <dgm:t>
        <a:bodyPr/>
        <a:lstStyle/>
        <a:p>
          <a:endParaRPr lang="zh-TW" altLang="en-US"/>
        </a:p>
      </dgm:t>
    </dgm:pt>
    <dgm:pt modelId="{D80010AC-945C-4B18-9135-B2113AEC18C4}" type="pres">
      <dgm:prSet presAssocID="{CAD69A68-6356-4A7C-B3A6-5EB0ABBA31C6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F8360FF-B3AF-4986-BF5A-0C7462901AA0}" type="pres">
      <dgm:prSet presAssocID="{CAD69A68-6356-4A7C-B3A6-5EB0ABBA31C6}" presName="wedge3" presStyleLbl="node1" presStyleIdx="2" presStyleCnt="3" custScaleX="104556" custScaleY="103350"/>
      <dgm:spPr/>
      <dgm:t>
        <a:bodyPr/>
        <a:lstStyle/>
        <a:p>
          <a:endParaRPr lang="zh-TW" altLang="en-US"/>
        </a:p>
      </dgm:t>
    </dgm:pt>
    <dgm:pt modelId="{3DB6EE8A-F2EF-47B6-B285-CD5ED3D6B8C9}" type="pres">
      <dgm:prSet presAssocID="{CAD69A68-6356-4A7C-B3A6-5EB0ABBA31C6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61B60FD-6460-4576-BCE8-B9E899AA9323}" srcId="{CAD69A68-6356-4A7C-B3A6-5EB0ABBA31C6}" destId="{2D283F5E-7499-4A5E-88DD-AFAE77B23C49}" srcOrd="1" destOrd="0" parTransId="{5714CA81-A612-4D67-82A6-3F661E45FD87}" sibTransId="{FDEFF73E-A610-4BC9-9EA7-4F697B4553AA}"/>
    <dgm:cxn modelId="{45F06BAE-C590-4369-B883-97747932A6F1}" type="presOf" srcId="{A286883B-3A99-471D-956A-5B0C59980684}" destId="{CA061AE5-0F06-4C5C-A538-2E35CB915777}" srcOrd="1" destOrd="0" presId="urn:microsoft.com/office/officeart/2005/8/layout/chart3"/>
    <dgm:cxn modelId="{FE54CB84-F38D-4439-A9E0-6D51D4C6F51F}" type="presOf" srcId="{58917D1E-49D5-4808-BB80-B88AC29C4214}" destId="{CF8360FF-B3AF-4986-BF5A-0C7462901AA0}" srcOrd="0" destOrd="0" presId="urn:microsoft.com/office/officeart/2005/8/layout/chart3"/>
    <dgm:cxn modelId="{F3F24523-45E2-40D5-A296-F15669C302CB}" srcId="{CAD69A68-6356-4A7C-B3A6-5EB0ABBA31C6}" destId="{58917D1E-49D5-4808-BB80-B88AC29C4214}" srcOrd="2" destOrd="0" parTransId="{8489F1D4-9910-4A57-9B04-7651D09B901C}" sibTransId="{CEA20C55-74AA-4CB6-B271-2C313EF73AF7}"/>
    <dgm:cxn modelId="{F31B4D91-C287-49C6-BB61-2016CB4DE42B}" type="presOf" srcId="{2D283F5E-7499-4A5E-88DD-AFAE77B23C49}" destId="{D80010AC-945C-4B18-9135-B2113AEC18C4}" srcOrd="1" destOrd="0" presId="urn:microsoft.com/office/officeart/2005/8/layout/chart3"/>
    <dgm:cxn modelId="{81B4BD76-E6A0-4CDA-BD3D-8F7703CD168B}" srcId="{CAD69A68-6356-4A7C-B3A6-5EB0ABBA31C6}" destId="{A286883B-3A99-471D-956A-5B0C59980684}" srcOrd="0" destOrd="0" parTransId="{0235B8CE-C590-46D6-8220-B5D66A3B1EA0}" sibTransId="{C6BD652F-C72A-4930-9079-687FDB5214FF}"/>
    <dgm:cxn modelId="{35848E8B-B748-42FE-8986-5F47CFC6CCED}" type="presOf" srcId="{A286883B-3A99-471D-956A-5B0C59980684}" destId="{4F3D2BF7-ED84-425A-8214-25629890A694}" srcOrd="0" destOrd="0" presId="urn:microsoft.com/office/officeart/2005/8/layout/chart3"/>
    <dgm:cxn modelId="{12315D1F-64F4-42FA-8494-79F3D006B0C0}" type="presOf" srcId="{CAD69A68-6356-4A7C-B3A6-5EB0ABBA31C6}" destId="{C8C94CFC-DB6D-4059-85BF-B3ADD1F993FA}" srcOrd="0" destOrd="0" presId="urn:microsoft.com/office/officeart/2005/8/layout/chart3"/>
    <dgm:cxn modelId="{941A27CD-910B-4541-B32D-68EBEB5DE4A1}" type="presOf" srcId="{58917D1E-49D5-4808-BB80-B88AC29C4214}" destId="{3DB6EE8A-F2EF-47B6-B285-CD5ED3D6B8C9}" srcOrd="1" destOrd="0" presId="urn:microsoft.com/office/officeart/2005/8/layout/chart3"/>
    <dgm:cxn modelId="{7570F3DB-C216-4268-B5C9-8CE6B1E549DD}" type="presOf" srcId="{2D283F5E-7499-4A5E-88DD-AFAE77B23C49}" destId="{7E5065C0-FAE0-4430-B438-600FEB8755CD}" srcOrd="0" destOrd="0" presId="urn:microsoft.com/office/officeart/2005/8/layout/chart3"/>
    <dgm:cxn modelId="{1CD5C9E6-738A-4C15-8EE7-9BBB27681DBF}" type="presParOf" srcId="{C8C94CFC-DB6D-4059-85BF-B3ADD1F993FA}" destId="{4F3D2BF7-ED84-425A-8214-25629890A694}" srcOrd="0" destOrd="0" presId="urn:microsoft.com/office/officeart/2005/8/layout/chart3"/>
    <dgm:cxn modelId="{A703FB71-802F-4F9A-8B65-0558140E1345}" type="presParOf" srcId="{C8C94CFC-DB6D-4059-85BF-B3ADD1F993FA}" destId="{CA061AE5-0F06-4C5C-A538-2E35CB915777}" srcOrd="1" destOrd="0" presId="urn:microsoft.com/office/officeart/2005/8/layout/chart3"/>
    <dgm:cxn modelId="{14D3A6DE-DB6E-41DF-8329-FC6CA35EC1C1}" type="presParOf" srcId="{C8C94CFC-DB6D-4059-85BF-B3ADD1F993FA}" destId="{7E5065C0-FAE0-4430-B438-600FEB8755CD}" srcOrd="2" destOrd="0" presId="urn:microsoft.com/office/officeart/2005/8/layout/chart3"/>
    <dgm:cxn modelId="{4F7E16DA-2811-42D0-AF8C-5329CA27F463}" type="presParOf" srcId="{C8C94CFC-DB6D-4059-85BF-B3ADD1F993FA}" destId="{D80010AC-945C-4B18-9135-B2113AEC18C4}" srcOrd="3" destOrd="0" presId="urn:microsoft.com/office/officeart/2005/8/layout/chart3"/>
    <dgm:cxn modelId="{69CF5DED-DD29-429E-9276-545E449FBB90}" type="presParOf" srcId="{C8C94CFC-DB6D-4059-85BF-B3ADD1F993FA}" destId="{CF8360FF-B3AF-4986-BF5A-0C7462901AA0}" srcOrd="4" destOrd="0" presId="urn:microsoft.com/office/officeart/2005/8/layout/chart3"/>
    <dgm:cxn modelId="{DB548346-82E6-44BB-BED2-09087564E399}" type="presParOf" srcId="{C8C94CFC-DB6D-4059-85BF-B3ADD1F993FA}" destId="{3DB6EE8A-F2EF-47B6-B285-CD5ED3D6B8C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時機</a:t>
          </a:r>
          <a:endParaRPr lang="zh-TW" altLang="en-US" b="1" dirty="0">
            <a:solidFill>
              <a:schemeClr val="bg1"/>
            </a:solidFill>
          </a:endParaRPr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altLang="zh-TW" dirty="0" smtClean="0"/>
            <a:t>當班級多數學生同時發生某些類型違規問題。</a:t>
          </a:r>
          <a:endParaRPr lang="zh-TW" altLang="en-US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altLang="en-US" b="1" smtClean="0">
              <a:solidFill>
                <a:schemeClr val="bg1"/>
              </a:solidFill>
            </a:rPr>
            <a:t>功能</a:t>
          </a:r>
          <a:endParaRPr lang="zh-TW" altLang="en-US" b="1" dirty="0">
            <a:solidFill>
              <a:schemeClr val="bg1"/>
            </a:solidFill>
          </a:endParaRPr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altLang="zh-TW" smtClean="0">
              <a:solidFill>
                <a:schemeClr val="tx1">
                  <a:lumMod val="75000"/>
                  <a:lumOff val="25000"/>
                </a:schemeClr>
              </a:solidFill>
            </a:rPr>
            <a:t>協助學生以正確積極的態度，面對生活、學習與生涯的發展性議題。</a:t>
          </a:r>
          <a:r>
            <a:rPr lang="en-US" altLang="zh-TW" smtClean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endParaRPr lang="zh-TW" altLang="en-US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8CF99A04-72A0-46D8-B39B-177178629E7F}">
      <dgm:prSet/>
      <dgm:spPr/>
      <dgm:t>
        <a:bodyPr/>
        <a:lstStyle/>
        <a:p>
          <a:r>
            <a:rPr lang="zh-TW" altLang="zh-TW" dirty="0" smtClean="0"/>
            <a:t>當班級學生發生人際衝突事件（如肢體或語言衝突、排擠）。</a:t>
          </a:r>
          <a:endParaRPr lang="zh-TW" altLang="zh-TW" dirty="0"/>
        </a:p>
      </dgm:t>
    </dgm:pt>
    <dgm:pt modelId="{7CDD63CE-0107-4E75-B4C8-D24FE3DAC3F8}" type="parTrans" cxnId="{443203CC-EC72-4E0C-8B70-275CEA78BA6E}">
      <dgm:prSet/>
      <dgm:spPr/>
      <dgm:t>
        <a:bodyPr/>
        <a:lstStyle/>
        <a:p>
          <a:endParaRPr lang="zh-TW" altLang="en-US"/>
        </a:p>
      </dgm:t>
    </dgm:pt>
    <dgm:pt modelId="{257FC95C-478D-412F-96DB-C82E8654D555}" type="sibTrans" cxnId="{443203CC-EC72-4E0C-8B70-275CEA78BA6E}">
      <dgm:prSet/>
      <dgm:spPr/>
      <dgm:t>
        <a:bodyPr/>
        <a:lstStyle/>
        <a:p>
          <a:endParaRPr lang="zh-TW" altLang="en-US"/>
        </a:p>
      </dgm:t>
    </dgm:pt>
    <dgm:pt modelId="{25CE639B-7D74-48D3-87AD-75E93AD28332}">
      <dgm:prSet/>
      <dgm:spPr/>
      <dgm:t>
        <a:bodyPr/>
        <a:lstStyle/>
        <a:p>
          <a:r>
            <a:rPr lang="zh-TW" altLang="zh-TW" smtClean="0"/>
            <a:t>當班級發生危機事件時（如有師生受傷、生病、去世）。</a:t>
          </a:r>
          <a:endParaRPr lang="zh-TW" altLang="zh-TW" dirty="0"/>
        </a:p>
      </dgm:t>
    </dgm:pt>
    <dgm:pt modelId="{C189A193-6699-4A9F-BF24-BDA44F6EC696}" type="parTrans" cxnId="{1448B78B-E7E3-4550-A552-1328CF701597}">
      <dgm:prSet/>
      <dgm:spPr/>
      <dgm:t>
        <a:bodyPr/>
        <a:lstStyle/>
        <a:p>
          <a:endParaRPr lang="zh-TW" altLang="en-US"/>
        </a:p>
      </dgm:t>
    </dgm:pt>
    <dgm:pt modelId="{C52C8597-A9DA-4325-AE36-F05DAF023D1F}" type="sibTrans" cxnId="{1448B78B-E7E3-4550-A552-1328CF701597}">
      <dgm:prSet/>
      <dgm:spPr/>
      <dgm:t>
        <a:bodyPr/>
        <a:lstStyle/>
        <a:p>
          <a:endParaRPr lang="zh-TW" altLang="en-US"/>
        </a:p>
      </dgm:t>
    </dgm:pt>
    <dgm:pt modelId="{1C59239A-1B48-4925-BF9B-8E2E2F412C45}">
      <dgm:prSet/>
      <dgm:spPr/>
      <dgm:t>
        <a:bodyPr/>
        <a:lstStyle/>
        <a:p>
          <a:r>
            <a:rPr lang="zh-TW" altLang="zh-TW" dirty="0" smtClean="0"/>
            <a:t>教師覺察危機徵兆（例如節慶活動、新聞社會議題或災難事件）。</a:t>
          </a:r>
          <a:endParaRPr lang="zh-TW" altLang="zh-TW" dirty="0"/>
        </a:p>
      </dgm:t>
    </dgm:pt>
    <dgm:pt modelId="{13A03E3D-9785-488D-B811-FE87E6F6BC65}" type="parTrans" cxnId="{68125F56-3CE4-4B1B-A0AD-5D80877961DE}">
      <dgm:prSet/>
      <dgm:spPr/>
      <dgm:t>
        <a:bodyPr/>
        <a:lstStyle/>
        <a:p>
          <a:endParaRPr lang="zh-TW" altLang="en-US"/>
        </a:p>
      </dgm:t>
    </dgm:pt>
    <dgm:pt modelId="{AABB5B59-0694-4FA6-9BD5-B9ED7016F16D}" type="sibTrans" cxnId="{68125F56-3CE4-4B1B-A0AD-5D80877961DE}">
      <dgm:prSet/>
      <dgm:spPr/>
      <dgm:t>
        <a:bodyPr/>
        <a:lstStyle/>
        <a:p>
          <a:endParaRPr lang="zh-TW" altLang="en-US"/>
        </a:p>
      </dgm:t>
    </dgm:pt>
    <dgm:pt modelId="{51D272C2-D2B8-4B45-A6E7-69A5B8B80996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zh-TW" smtClean="0">
              <a:solidFill>
                <a:schemeClr val="tx1">
                  <a:lumMod val="75000"/>
                  <a:lumOff val="25000"/>
                </a:schemeClr>
              </a:solidFill>
            </a:rPr>
            <a:t>處理班級學生的常規問題，並化解人際衝突事件、提升情緒管理能力。</a:t>
          </a:r>
          <a:r>
            <a:rPr lang="en-US" altLang="zh-TW" smtClean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endParaRPr lang="zh-TW" altLang="zh-TW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D1C689FF-C3D5-4617-BDC5-FC4AF8065885}" type="parTrans" cxnId="{2B8881FB-8D03-4474-A5E7-C71F0D9B96E1}">
      <dgm:prSet/>
      <dgm:spPr/>
      <dgm:t>
        <a:bodyPr/>
        <a:lstStyle/>
        <a:p>
          <a:endParaRPr lang="zh-TW" altLang="en-US"/>
        </a:p>
      </dgm:t>
    </dgm:pt>
    <dgm:pt modelId="{24847531-5C19-441D-940D-9C2774F7383F}" type="sibTrans" cxnId="{2B8881FB-8D03-4474-A5E7-C71F0D9B96E1}">
      <dgm:prSet/>
      <dgm:spPr/>
      <dgm:t>
        <a:bodyPr/>
        <a:lstStyle/>
        <a:p>
          <a:endParaRPr lang="zh-TW" altLang="en-US"/>
        </a:p>
      </dgm:t>
    </dgm:pt>
    <dgm:pt modelId="{366420FC-8952-4027-A470-14FD22483366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zh-TW" dirty="0" smtClean="0">
              <a:solidFill>
                <a:schemeClr val="tx1">
                  <a:lumMod val="75000"/>
                  <a:lumOff val="25000"/>
                </a:schemeClr>
              </a:solidFill>
            </a:rPr>
            <a:t>預防可能發生的行為問題。</a:t>
          </a:r>
          <a:endParaRPr lang="zh-TW" altLang="zh-TW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E2820EE1-1BFC-43CB-BD2B-F0990107DF91}" type="sibTrans" cxnId="{AAE4542D-DD39-4182-B1F2-41564553BA77}">
      <dgm:prSet/>
      <dgm:spPr/>
      <dgm:t>
        <a:bodyPr/>
        <a:lstStyle/>
        <a:p>
          <a:endParaRPr lang="zh-TW" altLang="en-US"/>
        </a:p>
      </dgm:t>
    </dgm:pt>
    <dgm:pt modelId="{DB578922-B772-40D5-B121-99CE1930A095}" type="parTrans" cxnId="{AAE4542D-DD39-4182-B1F2-41564553BA77}">
      <dgm:prSet/>
      <dgm:spPr/>
      <dgm:t>
        <a:bodyPr/>
        <a:lstStyle/>
        <a:p>
          <a:endParaRPr lang="zh-TW" altLang="en-US"/>
        </a:p>
      </dgm:t>
    </dgm:pt>
    <dgm:pt modelId="{730EB702-E603-4D8C-B637-A8F031F6E77A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zh-TW" dirty="0" smtClean="0">
              <a:solidFill>
                <a:schemeClr val="tx1">
                  <a:lumMod val="75000"/>
                  <a:lumOff val="25000"/>
                </a:schemeClr>
              </a:solidFill>
            </a:rPr>
            <a:t>篩選需要介入性輔導的學生。</a:t>
          </a:r>
          <a:r>
            <a:rPr lang="en-US" altLang="zh-TW" dirty="0" smtClean="0">
              <a:solidFill>
                <a:schemeClr val="tx1">
                  <a:lumMod val="75000"/>
                  <a:lumOff val="25000"/>
                </a:schemeClr>
              </a:solidFill>
            </a:rPr>
            <a:t> </a:t>
          </a:r>
          <a:endParaRPr lang="zh-TW" altLang="zh-TW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CDBAAA6E-DD06-4F84-A2A7-4A1201FE930D}" type="sibTrans" cxnId="{8485E8BF-5D7F-4093-AD61-0FBCBB0CB96F}">
      <dgm:prSet/>
      <dgm:spPr/>
      <dgm:t>
        <a:bodyPr/>
        <a:lstStyle/>
        <a:p>
          <a:endParaRPr lang="zh-TW" altLang="en-US"/>
        </a:p>
      </dgm:t>
    </dgm:pt>
    <dgm:pt modelId="{C5C6F49C-9FD5-4933-AF1B-A7A0F2523674}" type="parTrans" cxnId="{8485E8BF-5D7F-4093-AD61-0FBCBB0CB96F}">
      <dgm:prSet/>
      <dgm:spPr/>
      <dgm:t>
        <a:bodyPr/>
        <a:lstStyle/>
        <a:p>
          <a:endParaRPr lang="zh-TW" altLang="en-US"/>
        </a:p>
      </dgm:t>
    </dgm:pt>
    <dgm:pt modelId="{50FB2D25-0329-40CF-B3D7-9FB99D8B558D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zh-TW" dirty="0" smtClean="0">
              <a:solidFill>
                <a:schemeClr val="tx1">
                  <a:lumMod val="75000"/>
                  <a:lumOff val="25000"/>
                </a:schemeClr>
              </a:solidFill>
            </a:rPr>
            <a:t>增加學生自我保護和解決問題能力。 </a:t>
          </a:r>
          <a:endParaRPr lang="zh-TW" altLang="zh-TW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0F331F48-A4E5-4F20-9CE6-F3DA3AE92E8E}" type="sibTrans" cxnId="{9B57D709-5B7C-4E03-85B5-EAB5827EAAC5}">
      <dgm:prSet/>
      <dgm:spPr/>
      <dgm:t>
        <a:bodyPr/>
        <a:lstStyle/>
        <a:p>
          <a:endParaRPr lang="zh-TW" altLang="en-US"/>
        </a:p>
      </dgm:t>
    </dgm:pt>
    <dgm:pt modelId="{4ABE47E1-83BB-4857-8C52-37E4C350EF97}" type="parTrans" cxnId="{9B57D709-5B7C-4E03-85B5-EAB5827EAAC5}">
      <dgm:prSet/>
      <dgm:spPr/>
      <dgm:t>
        <a:bodyPr/>
        <a:lstStyle/>
        <a:p>
          <a:endParaRPr lang="zh-TW" altLang="en-US"/>
        </a:p>
      </dgm:t>
    </dgm:pt>
    <dgm:pt modelId="{0325BCBF-3B24-4F91-8365-AC4668F37F88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zh-TW" dirty="0" smtClean="0">
              <a:solidFill>
                <a:schemeClr val="tx1">
                  <a:lumMod val="75000"/>
                  <a:lumOff val="25000"/>
                </a:schemeClr>
              </a:solidFill>
            </a:rPr>
            <a:t>增加學生輪流分享、主動參與、分工合作的人際互動能力。</a:t>
          </a:r>
          <a:endParaRPr lang="zh-TW" altLang="zh-TW" dirty="0">
            <a:solidFill>
              <a:schemeClr val="tx1">
                <a:lumMod val="75000"/>
                <a:lumOff val="25000"/>
              </a:schemeClr>
            </a:solidFill>
          </a:endParaRPr>
        </a:p>
      </dgm:t>
    </dgm:pt>
    <dgm:pt modelId="{39254638-8DA0-4DCC-99F0-E563D58F36C7}" type="sibTrans" cxnId="{419DBCB9-5BB1-4E2B-A362-81E49EC1E149}">
      <dgm:prSet/>
      <dgm:spPr/>
      <dgm:t>
        <a:bodyPr/>
        <a:lstStyle/>
        <a:p>
          <a:endParaRPr lang="zh-TW" altLang="en-US"/>
        </a:p>
      </dgm:t>
    </dgm:pt>
    <dgm:pt modelId="{6B425F78-E4F2-4A3A-8B50-9FF25753A938}" type="parTrans" cxnId="{419DBCB9-5BB1-4E2B-A362-81E49EC1E149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12241" custLinFactNeighborY="-9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11689" custLinFactNeighborY="-5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9D15688-DECE-4C90-9309-DC2AA9186EDD}" type="presOf" srcId="{730EB702-E603-4D8C-B637-A8F031F6E77A}" destId="{61C8E4E5-2680-C849-8D6D-4A6C24878101}" srcOrd="0" destOrd="4" presId="urn:microsoft.com/office/officeart/2005/8/layout/hList1"/>
    <dgm:cxn modelId="{419DBCB9-5BB1-4E2B-A362-81E49EC1E149}" srcId="{06240537-FB39-BF49-9C7F-6C793F4F9EA2}" destId="{0325BCBF-3B24-4F91-8365-AC4668F37F88}" srcOrd="2" destOrd="0" parTransId="{6B425F78-E4F2-4A3A-8B50-9FF25753A938}" sibTransId="{39254638-8DA0-4DCC-99F0-E563D58F36C7}"/>
    <dgm:cxn modelId="{4B29DCBF-A95D-40CF-AD7F-B19A8A361AA8}" type="presOf" srcId="{8CF99A04-72A0-46D8-B39B-177178629E7F}" destId="{BBB822EB-1766-A146-8BC0-2780BA205748}" srcOrd="0" destOrd="1" presId="urn:microsoft.com/office/officeart/2005/8/layout/hList1"/>
    <dgm:cxn modelId="{A1A19B0C-C8DE-45E0-8117-320B8CD3B900}" type="presOf" srcId="{2CC91542-2B70-D842-BD11-944BA0427A12}" destId="{61C8E4E5-2680-C849-8D6D-4A6C24878101}" srcOrd="0" destOrd="0" presId="urn:microsoft.com/office/officeart/2005/8/layout/hList1"/>
    <dgm:cxn modelId="{48103670-ED5D-477A-88EA-934E6330AFD9}" type="presOf" srcId="{25CE639B-7D74-48D3-87AD-75E93AD28332}" destId="{BBB822EB-1766-A146-8BC0-2780BA205748}" srcOrd="0" destOrd="2" presId="urn:microsoft.com/office/officeart/2005/8/layout/hList1"/>
    <dgm:cxn modelId="{09FF58B9-1628-4433-AD3E-9BE1BAA2252F}" type="presOf" srcId="{0325BCBF-3B24-4F91-8365-AC4668F37F88}" destId="{61C8E4E5-2680-C849-8D6D-4A6C24878101}" srcOrd="0" destOrd="2" presId="urn:microsoft.com/office/officeart/2005/8/layout/hList1"/>
    <dgm:cxn modelId="{7F53E1CC-F210-4BF1-8FFB-7A345523F7CD}" type="presOf" srcId="{51D272C2-D2B8-4B45-A6E7-69A5B8B80996}" destId="{61C8E4E5-2680-C849-8D6D-4A6C24878101}" srcOrd="0" destOrd="1" presId="urn:microsoft.com/office/officeart/2005/8/layout/hList1"/>
    <dgm:cxn modelId="{7C90B4E9-649F-485F-8B78-7C9D65560993}" type="presOf" srcId="{59249074-784E-D64B-B73A-844B4C255930}" destId="{BBB822EB-1766-A146-8BC0-2780BA205748}" srcOrd="0" destOrd="0" presId="urn:microsoft.com/office/officeart/2005/8/layout/hList1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9B57D709-5B7C-4E03-85B5-EAB5827EAAC5}" srcId="{06240537-FB39-BF49-9C7F-6C793F4F9EA2}" destId="{50FB2D25-0329-40CF-B3D7-9FB99D8B558D}" srcOrd="3" destOrd="0" parTransId="{4ABE47E1-83BB-4857-8C52-37E4C350EF97}" sibTransId="{0F331F48-A4E5-4F20-9CE6-F3DA3AE92E8E}"/>
    <dgm:cxn modelId="{8485E8BF-5D7F-4093-AD61-0FBCBB0CB96F}" srcId="{06240537-FB39-BF49-9C7F-6C793F4F9EA2}" destId="{730EB702-E603-4D8C-B637-A8F031F6E77A}" srcOrd="4" destOrd="0" parTransId="{C5C6F49C-9FD5-4933-AF1B-A7A0F2523674}" sibTransId="{CDBAAA6E-DD06-4F84-A2A7-4A1201FE930D}"/>
    <dgm:cxn modelId="{2B8881FB-8D03-4474-A5E7-C71F0D9B96E1}" srcId="{06240537-FB39-BF49-9C7F-6C793F4F9EA2}" destId="{51D272C2-D2B8-4B45-A6E7-69A5B8B80996}" srcOrd="1" destOrd="0" parTransId="{D1C689FF-C3D5-4617-BDC5-FC4AF8065885}" sibTransId="{24847531-5C19-441D-940D-9C2774F7383F}"/>
    <dgm:cxn modelId="{443203CC-EC72-4E0C-8B70-275CEA78BA6E}" srcId="{F6BE8AC2-B230-E743-B45C-1056C31E6233}" destId="{8CF99A04-72A0-46D8-B39B-177178629E7F}" srcOrd="1" destOrd="0" parTransId="{7CDD63CE-0107-4E75-B4C8-D24FE3DAC3F8}" sibTransId="{257FC95C-478D-412F-96DB-C82E8654D555}"/>
    <dgm:cxn modelId="{B00A8C7F-F5E1-4667-A9A0-A5840C040EB0}" type="presOf" srcId="{7F004162-1D41-0C47-8680-A8589E68D3B2}" destId="{8C982603-BE40-AC46-B027-2483A9D1BCDB}" srcOrd="0" destOrd="0" presId="urn:microsoft.com/office/officeart/2005/8/layout/hList1"/>
    <dgm:cxn modelId="{F8A0AF02-C3DD-461E-9A64-CFFE53620445}" type="presOf" srcId="{1C59239A-1B48-4925-BF9B-8E2E2F412C45}" destId="{BBB822EB-1766-A146-8BC0-2780BA205748}" srcOrd="0" destOrd="3" presId="urn:microsoft.com/office/officeart/2005/8/layout/hList1"/>
    <dgm:cxn modelId="{1448B78B-E7E3-4550-A552-1328CF701597}" srcId="{F6BE8AC2-B230-E743-B45C-1056C31E6233}" destId="{25CE639B-7D74-48D3-87AD-75E93AD28332}" srcOrd="2" destOrd="0" parTransId="{C189A193-6699-4A9F-BF24-BDA44F6EC696}" sibTransId="{C52C8597-A9DA-4325-AE36-F05DAF023D1F}"/>
    <dgm:cxn modelId="{AAE4542D-DD39-4182-B1F2-41564553BA77}" srcId="{06240537-FB39-BF49-9C7F-6C793F4F9EA2}" destId="{366420FC-8952-4027-A470-14FD22483366}" srcOrd="5" destOrd="0" parTransId="{DB578922-B772-40D5-B121-99CE1930A095}" sibTransId="{E2820EE1-1BFC-43CB-BD2B-F0990107DF91}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A6574AB0-C3D3-49FB-99EA-F1982173F9B3}" type="presOf" srcId="{366420FC-8952-4027-A470-14FD22483366}" destId="{61C8E4E5-2680-C849-8D6D-4A6C24878101}" srcOrd="0" destOrd="5" presId="urn:microsoft.com/office/officeart/2005/8/layout/hList1"/>
    <dgm:cxn modelId="{BC60FBF2-FC98-40F1-8BF6-CDD97473D7B6}" type="presOf" srcId="{06240537-FB39-BF49-9C7F-6C793F4F9EA2}" destId="{09279644-ACC2-B44B-94A7-BFDC552200D0}" srcOrd="0" destOrd="0" presId="urn:microsoft.com/office/officeart/2005/8/layout/hList1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68125F56-3CE4-4B1B-A0AD-5D80877961DE}" srcId="{F6BE8AC2-B230-E743-B45C-1056C31E6233}" destId="{1C59239A-1B48-4925-BF9B-8E2E2F412C45}" srcOrd="3" destOrd="0" parTransId="{13A03E3D-9785-488D-B811-FE87E6F6BC65}" sibTransId="{AABB5B59-0694-4FA6-9BD5-B9ED7016F16D}"/>
    <dgm:cxn modelId="{F2D33BAE-72A9-4341-9781-FBD4C2D13B96}" type="presOf" srcId="{50FB2D25-0329-40CF-B3D7-9FB99D8B558D}" destId="{61C8E4E5-2680-C849-8D6D-4A6C24878101}" srcOrd="0" destOrd="3" presId="urn:microsoft.com/office/officeart/2005/8/layout/hList1"/>
    <dgm:cxn modelId="{DBE437AF-51D4-42B0-A483-4BEC082F9071}" type="presOf" srcId="{F6BE8AC2-B230-E743-B45C-1056C31E6233}" destId="{5B9AA596-F33A-DD46-9FC7-04C8C7A08BDF}" srcOrd="0" destOrd="0" presId="urn:microsoft.com/office/officeart/2005/8/layout/hList1"/>
    <dgm:cxn modelId="{027694B1-78E5-497E-BE46-5ADE403E9FEC}" type="presParOf" srcId="{8C982603-BE40-AC46-B027-2483A9D1BCDB}" destId="{60885F12-C2AF-2040-A06C-F4B9A85AACED}" srcOrd="0" destOrd="0" presId="urn:microsoft.com/office/officeart/2005/8/layout/hList1"/>
    <dgm:cxn modelId="{DAC5207B-F602-457E-81EA-CC8B3692D1CF}" type="presParOf" srcId="{60885F12-C2AF-2040-A06C-F4B9A85AACED}" destId="{5B9AA596-F33A-DD46-9FC7-04C8C7A08BDF}" srcOrd="0" destOrd="0" presId="urn:microsoft.com/office/officeart/2005/8/layout/hList1"/>
    <dgm:cxn modelId="{C7FE3719-A024-40F4-B7D2-DA0F71484DA3}" type="presParOf" srcId="{60885F12-C2AF-2040-A06C-F4B9A85AACED}" destId="{BBB822EB-1766-A146-8BC0-2780BA205748}" srcOrd="1" destOrd="0" presId="urn:microsoft.com/office/officeart/2005/8/layout/hList1"/>
    <dgm:cxn modelId="{0F637173-18DB-413C-8BBC-77C1F0F62014}" type="presParOf" srcId="{8C982603-BE40-AC46-B027-2483A9D1BCDB}" destId="{69E588DD-3F1B-D74C-96DB-99E85E61B334}" srcOrd="1" destOrd="0" presId="urn:microsoft.com/office/officeart/2005/8/layout/hList1"/>
    <dgm:cxn modelId="{80DCD92F-B471-46CC-A121-F3972BD665C8}" type="presParOf" srcId="{8C982603-BE40-AC46-B027-2483A9D1BCDB}" destId="{991AE1F5-4EE5-B34A-B64D-0BD22C25BB99}" srcOrd="2" destOrd="0" presId="urn:microsoft.com/office/officeart/2005/8/layout/hList1"/>
    <dgm:cxn modelId="{0B1EA0CA-8C12-47AA-9007-5777D7DAAB29}" type="presParOf" srcId="{991AE1F5-4EE5-B34A-B64D-0BD22C25BB99}" destId="{09279644-ACC2-B44B-94A7-BFDC552200D0}" srcOrd="0" destOrd="0" presId="urn:microsoft.com/office/officeart/2005/8/layout/hList1"/>
    <dgm:cxn modelId="{FB1F0095-2B5B-4C8C-A14E-CB531488EBBE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74B579F-58E6-4F57-AD96-C50892FEA03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E6D294F-0F4D-4DAF-BC23-33F1C79791CD}" type="pres">
      <dgm:prSet presAssocID="{274B579F-58E6-4F57-AD96-C50892FEA03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025C416-E400-482F-A67B-18110F5BB09F}" type="presOf" srcId="{274B579F-58E6-4F57-AD96-C50892FEA03F}" destId="{1E6D294F-0F4D-4DAF-BC23-33F1C79791CD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E95ACDD-D809-4D3F-BF19-8C5BBC80964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4748F30-4567-4185-9744-70FA39A51B35}">
      <dgm:prSet phldrT="[文字]"/>
      <dgm:spPr>
        <a:solidFill>
          <a:srgbClr val="FFC000"/>
        </a:solidFill>
      </dgm:spPr>
      <dgm:t>
        <a:bodyPr/>
        <a:lstStyle/>
        <a:p>
          <a:r>
            <a:rPr lang="zh-TW" altLang="zh-TW" dirty="0" smtClean="0"/>
            <a:t>暖身活動：設計能引起學生興趣且與主題有關的暖身活動。</a:t>
          </a:r>
          <a:r>
            <a:rPr lang="en-US" altLang="zh-TW" dirty="0" smtClean="0"/>
            <a:t> </a:t>
          </a:r>
          <a:endParaRPr lang="zh-TW" altLang="en-US" dirty="0"/>
        </a:p>
      </dgm:t>
    </dgm:pt>
    <dgm:pt modelId="{24FF938C-9BC5-4E31-8C2C-F928241F9805}" type="parTrans" cxnId="{3DC4283B-C4CE-4B12-B908-22C3C17DB01D}">
      <dgm:prSet/>
      <dgm:spPr/>
      <dgm:t>
        <a:bodyPr/>
        <a:lstStyle/>
        <a:p>
          <a:endParaRPr lang="zh-TW" altLang="en-US"/>
        </a:p>
      </dgm:t>
    </dgm:pt>
    <dgm:pt modelId="{C2965371-0FE6-44A3-B876-577A61AA2EC2}" type="sibTrans" cxnId="{3DC4283B-C4CE-4B12-B908-22C3C17DB01D}">
      <dgm:prSet/>
      <dgm:spPr/>
      <dgm:t>
        <a:bodyPr/>
        <a:lstStyle/>
        <a:p>
          <a:endParaRPr lang="zh-TW" altLang="en-US"/>
        </a:p>
      </dgm:t>
    </dgm:pt>
    <dgm:pt modelId="{D43741DC-89B3-4C38-94EB-3E6E92C96585}">
      <dgm:prSet phldrT="[文字]" phldr="1"/>
      <dgm:spPr/>
      <dgm:t>
        <a:bodyPr/>
        <a:lstStyle/>
        <a:p>
          <a:endParaRPr lang="zh-TW" altLang="en-US"/>
        </a:p>
      </dgm:t>
    </dgm:pt>
    <dgm:pt modelId="{AEE00EFB-D158-4248-95DE-34D3790622F4}" type="parTrans" cxnId="{B97243D3-EA01-4379-B260-9A7730762AA3}">
      <dgm:prSet/>
      <dgm:spPr/>
      <dgm:t>
        <a:bodyPr/>
        <a:lstStyle/>
        <a:p>
          <a:endParaRPr lang="zh-TW" altLang="en-US"/>
        </a:p>
      </dgm:t>
    </dgm:pt>
    <dgm:pt modelId="{3523926B-330D-420B-A012-CCA4E8809937}" type="sibTrans" cxnId="{B97243D3-EA01-4379-B260-9A7730762AA3}">
      <dgm:prSet/>
      <dgm:spPr/>
      <dgm:t>
        <a:bodyPr/>
        <a:lstStyle/>
        <a:p>
          <a:endParaRPr lang="zh-TW" altLang="en-US"/>
        </a:p>
      </dgm:t>
    </dgm:pt>
    <dgm:pt modelId="{01F882D9-6058-45F7-8892-698BF9D09A9E}">
      <dgm:prSet phldrT="[文字]"/>
      <dgm:spPr>
        <a:solidFill>
          <a:srgbClr val="92D050"/>
        </a:solidFill>
      </dgm:spPr>
      <dgm:t>
        <a:bodyPr/>
        <a:lstStyle/>
        <a:p>
          <a:r>
            <a:rPr lang="zh-TW" altLang="zh-TW" dirty="0" smtClean="0"/>
            <a:t>團體活動：帶領能引發學生體驗與反思該議題的團體活動，如參訪、請人演講、影片、繪本導讀、書寫、創作、分組、演戲。</a:t>
          </a:r>
          <a:endParaRPr lang="zh-TW" altLang="en-US" dirty="0"/>
        </a:p>
      </dgm:t>
    </dgm:pt>
    <dgm:pt modelId="{D2EFCF43-9EDE-4182-9AB0-A08C14145F2E}" type="parTrans" cxnId="{E83E340B-6B8E-45D9-8C3C-6DA5A1D9B018}">
      <dgm:prSet/>
      <dgm:spPr/>
      <dgm:t>
        <a:bodyPr/>
        <a:lstStyle/>
        <a:p>
          <a:endParaRPr lang="zh-TW" altLang="en-US"/>
        </a:p>
      </dgm:t>
    </dgm:pt>
    <dgm:pt modelId="{2AEB3612-D2C7-4257-9BE5-62D80CBB1A2F}" type="sibTrans" cxnId="{E83E340B-6B8E-45D9-8C3C-6DA5A1D9B018}">
      <dgm:prSet/>
      <dgm:spPr/>
      <dgm:t>
        <a:bodyPr/>
        <a:lstStyle/>
        <a:p>
          <a:endParaRPr lang="zh-TW" altLang="en-US"/>
        </a:p>
      </dgm:t>
    </dgm:pt>
    <dgm:pt modelId="{3997F9A9-27FE-4C6F-8826-64E0721B4ACA}">
      <dgm:prSet phldrT="[文字]" phldr="1"/>
      <dgm:spPr/>
      <dgm:t>
        <a:bodyPr/>
        <a:lstStyle/>
        <a:p>
          <a:endParaRPr lang="zh-TW" altLang="en-US"/>
        </a:p>
      </dgm:t>
    </dgm:pt>
    <dgm:pt modelId="{B1CDEFAE-A042-47D2-80AE-CE21838E5AF9}" type="parTrans" cxnId="{256CDDFB-B8AD-4100-AEFD-274E1118C43F}">
      <dgm:prSet/>
      <dgm:spPr/>
      <dgm:t>
        <a:bodyPr/>
        <a:lstStyle/>
        <a:p>
          <a:endParaRPr lang="zh-TW" altLang="en-US"/>
        </a:p>
      </dgm:t>
    </dgm:pt>
    <dgm:pt modelId="{DCC778D7-C1FA-4EAD-9A8B-E1019933F88B}" type="sibTrans" cxnId="{256CDDFB-B8AD-4100-AEFD-274E1118C43F}">
      <dgm:prSet/>
      <dgm:spPr/>
      <dgm:t>
        <a:bodyPr/>
        <a:lstStyle/>
        <a:p>
          <a:endParaRPr lang="zh-TW" altLang="en-US"/>
        </a:p>
      </dgm:t>
    </dgm:pt>
    <dgm:pt modelId="{FA6D526E-B363-4A70-B709-7C3AD657B909}">
      <dgm:prSet phldrT="[文字]"/>
      <dgm:spPr>
        <a:solidFill>
          <a:srgbClr val="00B050"/>
        </a:solidFill>
      </dgm:spPr>
      <dgm:t>
        <a:bodyPr/>
        <a:lstStyle/>
        <a:p>
          <a:r>
            <a:rPr lang="zh-TW" altLang="zh-TW" dirty="0" smtClean="0"/>
            <a:t>引導討論：運用</a:t>
          </a:r>
          <a:r>
            <a:rPr lang="en-US" altLang="zh-TW" dirty="0" smtClean="0">
              <a:solidFill>
                <a:srgbClr val="FF0000"/>
              </a:solidFill>
            </a:rPr>
            <a:t>4F</a:t>
          </a:r>
          <a:r>
            <a:rPr lang="zh-TW" altLang="zh-TW" dirty="0" smtClean="0">
              <a:solidFill>
                <a:srgbClr val="FF0000"/>
              </a:solidFill>
            </a:rPr>
            <a:t>（</a:t>
          </a:r>
          <a:r>
            <a:rPr lang="en-US" altLang="zh-TW" dirty="0" smtClean="0">
              <a:solidFill>
                <a:srgbClr val="FF0000"/>
              </a:solidFill>
            </a:rPr>
            <a:t>Fact, Feeling, Findings, Future</a:t>
          </a:r>
          <a:r>
            <a:rPr lang="zh-TW" altLang="zh-TW" dirty="0" smtClean="0">
              <a:solidFill>
                <a:srgbClr val="FF0000"/>
              </a:solidFill>
            </a:rPr>
            <a:t>）</a:t>
          </a:r>
          <a:r>
            <a:rPr lang="zh-TW" altLang="zh-TW" dirty="0" smtClean="0"/>
            <a:t>討論法，引導學生討論與分享體驗經驗，提升生活實踐與問題解決的能力</a:t>
          </a:r>
          <a:endParaRPr lang="zh-TW" altLang="en-US" dirty="0"/>
        </a:p>
      </dgm:t>
    </dgm:pt>
    <dgm:pt modelId="{34305A76-EE40-4DF2-A5B5-52ABD4782E0D}" type="parTrans" cxnId="{2CE1CF1C-E4E8-4F55-AC27-EC3397947847}">
      <dgm:prSet/>
      <dgm:spPr/>
      <dgm:t>
        <a:bodyPr/>
        <a:lstStyle/>
        <a:p>
          <a:endParaRPr lang="zh-TW" altLang="en-US"/>
        </a:p>
      </dgm:t>
    </dgm:pt>
    <dgm:pt modelId="{7975F2EA-101D-4534-B70C-76655DA31B59}" type="sibTrans" cxnId="{2CE1CF1C-E4E8-4F55-AC27-EC3397947847}">
      <dgm:prSet/>
      <dgm:spPr/>
      <dgm:t>
        <a:bodyPr/>
        <a:lstStyle/>
        <a:p>
          <a:endParaRPr lang="zh-TW" altLang="en-US"/>
        </a:p>
      </dgm:t>
    </dgm:pt>
    <dgm:pt modelId="{5976C0D1-267D-42DC-8D65-492C2B89636D}">
      <dgm:prSet phldrT="[文字]"/>
      <dgm:spPr>
        <a:solidFill>
          <a:srgbClr val="006C31"/>
        </a:solidFill>
      </dgm:spPr>
      <dgm:t>
        <a:bodyPr/>
        <a:lstStyle/>
        <a:p>
          <a:r>
            <a:rPr lang="zh-TW" dirty="0" smtClean="0"/>
            <a:t>總結：對該次活動認知性與情意性的學習成果做總結。</a:t>
          </a:r>
          <a:endParaRPr lang="zh-TW" altLang="en-US" dirty="0"/>
        </a:p>
      </dgm:t>
    </dgm:pt>
    <dgm:pt modelId="{C3CFF0E7-F9F2-4F5D-9060-FF89BBB407BE}" type="parTrans" cxnId="{BF2BE7EA-3F71-49FD-A686-B67319DD8FE6}">
      <dgm:prSet/>
      <dgm:spPr/>
      <dgm:t>
        <a:bodyPr/>
        <a:lstStyle/>
        <a:p>
          <a:endParaRPr lang="zh-TW" altLang="en-US"/>
        </a:p>
      </dgm:t>
    </dgm:pt>
    <dgm:pt modelId="{C1A08901-2057-4225-AD9F-EFA30153FA58}" type="sibTrans" cxnId="{BF2BE7EA-3F71-49FD-A686-B67319DD8FE6}">
      <dgm:prSet/>
      <dgm:spPr/>
      <dgm:t>
        <a:bodyPr/>
        <a:lstStyle/>
        <a:p>
          <a:endParaRPr lang="zh-TW" altLang="en-US"/>
        </a:p>
      </dgm:t>
    </dgm:pt>
    <dgm:pt modelId="{6A45FBB6-FAFC-4DD4-8BBA-4F8056EE8E73}" type="pres">
      <dgm:prSet presAssocID="{1E95ACDD-D809-4D3F-BF19-8C5BBC8096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1865697-9E51-43C0-8B24-F6E4C6BE745D}" type="pres">
      <dgm:prSet presAssocID="{D4748F30-4567-4185-9744-70FA39A51B35}" presName="parentText" presStyleLbl="node1" presStyleIdx="0" presStyleCnt="4" custScaleY="51783" custLinFactY="-14669" custLinFactNeighborX="-133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3C9119-3D74-49E8-B9AC-FF26E2AA1B0E}" type="pres">
      <dgm:prSet presAssocID="{D4748F30-4567-4185-9744-70FA39A51B3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00E774-78A1-4F0B-8240-C3F302D31EC3}" type="pres">
      <dgm:prSet presAssocID="{01F882D9-6058-45F7-8892-698BF9D09A9E}" presName="parentText" presStyleLbl="node1" presStyleIdx="1" presStyleCnt="4" custLinFactY="-18306" custLinFactNeighborX="-95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933C5B-CB54-4342-86F5-CAB70C4FC158}" type="pres">
      <dgm:prSet presAssocID="{01F882D9-6058-45F7-8892-698BF9D09A9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AE00CE9-3EBB-413E-ABB0-6F4C5CD1C89A}" type="pres">
      <dgm:prSet presAssocID="{FA6D526E-B363-4A70-B709-7C3AD657B909}" presName="parentText" presStyleLbl="node1" presStyleIdx="2" presStyleCnt="4" custLinFactY="-8358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976B8D-B807-4AB1-AFDF-033B25D28109}" type="pres">
      <dgm:prSet presAssocID="{7975F2EA-101D-4534-B70C-76655DA31B59}" presName="spacer" presStyleCnt="0"/>
      <dgm:spPr/>
    </dgm:pt>
    <dgm:pt modelId="{132ABAE4-29A8-433A-B793-194A4F9EB0F7}" type="pres">
      <dgm:prSet presAssocID="{5976C0D1-267D-42DC-8D65-492C2B89636D}" presName="parentText" presStyleLbl="node1" presStyleIdx="3" presStyleCnt="4" custLinFactY="107863" custLinFactNeighborX="-1466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F2BE7EA-3F71-49FD-A686-B67319DD8FE6}" srcId="{1E95ACDD-D809-4D3F-BF19-8C5BBC809644}" destId="{5976C0D1-267D-42DC-8D65-492C2B89636D}" srcOrd="3" destOrd="0" parTransId="{C3CFF0E7-F9F2-4F5D-9060-FF89BBB407BE}" sibTransId="{C1A08901-2057-4225-AD9F-EFA30153FA58}"/>
    <dgm:cxn modelId="{BADF2BE6-5228-46A9-B924-87AA2CF13E24}" type="presOf" srcId="{D4748F30-4567-4185-9744-70FA39A51B35}" destId="{21865697-9E51-43C0-8B24-F6E4C6BE745D}" srcOrd="0" destOrd="0" presId="urn:microsoft.com/office/officeart/2005/8/layout/vList2"/>
    <dgm:cxn modelId="{21D25EF8-BC8D-48C9-B4A0-11A551B25063}" type="presOf" srcId="{D43741DC-89B3-4C38-94EB-3E6E92C96585}" destId="{3B3C9119-3D74-49E8-B9AC-FF26E2AA1B0E}" srcOrd="0" destOrd="0" presId="urn:microsoft.com/office/officeart/2005/8/layout/vList2"/>
    <dgm:cxn modelId="{3DC4283B-C4CE-4B12-B908-22C3C17DB01D}" srcId="{1E95ACDD-D809-4D3F-BF19-8C5BBC809644}" destId="{D4748F30-4567-4185-9744-70FA39A51B35}" srcOrd="0" destOrd="0" parTransId="{24FF938C-9BC5-4E31-8C2C-F928241F9805}" sibTransId="{C2965371-0FE6-44A3-B876-577A61AA2EC2}"/>
    <dgm:cxn modelId="{3DEBA89F-14C5-4914-B773-508903B16875}" type="presOf" srcId="{FA6D526E-B363-4A70-B709-7C3AD657B909}" destId="{CAE00CE9-3EBB-413E-ABB0-6F4C5CD1C89A}" srcOrd="0" destOrd="0" presId="urn:microsoft.com/office/officeart/2005/8/layout/vList2"/>
    <dgm:cxn modelId="{256CDDFB-B8AD-4100-AEFD-274E1118C43F}" srcId="{01F882D9-6058-45F7-8892-698BF9D09A9E}" destId="{3997F9A9-27FE-4C6F-8826-64E0721B4ACA}" srcOrd="0" destOrd="0" parTransId="{B1CDEFAE-A042-47D2-80AE-CE21838E5AF9}" sibTransId="{DCC778D7-C1FA-4EAD-9A8B-E1019933F88B}"/>
    <dgm:cxn modelId="{2CE1CF1C-E4E8-4F55-AC27-EC3397947847}" srcId="{1E95ACDD-D809-4D3F-BF19-8C5BBC809644}" destId="{FA6D526E-B363-4A70-B709-7C3AD657B909}" srcOrd="2" destOrd="0" parTransId="{34305A76-EE40-4DF2-A5B5-52ABD4782E0D}" sibTransId="{7975F2EA-101D-4534-B70C-76655DA31B59}"/>
    <dgm:cxn modelId="{B97243D3-EA01-4379-B260-9A7730762AA3}" srcId="{D4748F30-4567-4185-9744-70FA39A51B35}" destId="{D43741DC-89B3-4C38-94EB-3E6E92C96585}" srcOrd="0" destOrd="0" parTransId="{AEE00EFB-D158-4248-95DE-34D3790622F4}" sibTransId="{3523926B-330D-420B-A012-CCA4E8809937}"/>
    <dgm:cxn modelId="{C98C8816-4BE7-4447-AE6B-B50F910000EA}" type="presOf" srcId="{01F882D9-6058-45F7-8892-698BF9D09A9E}" destId="{8100E774-78A1-4F0B-8240-C3F302D31EC3}" srcOrd="0" destOrd="0" presId="urn:microsoft.com/office/officeart/2005/8/layout/vList2"/>
    <dgm:cxn modelId="{52B7E126-2E38-4851-B47A-F180A5029C2D}" type="presOf" srcId="{5976C0D1-267D-42DC-8D65-492C2B89636D}" destId="{132ABAE4-29A8-433A-B793-194A4F9EB0F7}" srcOrd="0" destOrd="0" presId="urn:microsoft.com/office/officeart/2005/8/layout/vList2"/>
    <dgm:cxn modelId="{6B26E58A-BDF9-4F38-96EC-D433934A7E0F}" type="presOf" srcId="{3997F9A9-27FE-4C6F-8826-64E0721B4ACA}" destId="{A8933C5B-CB54-4342-86F5-CAB70C4FC158}" srcOrd="0" destOrd="0" presId="urn:microsoft.com/office/officeart/2005/8/layout/vList2"/>
    <dgm:cxn modelId="{E83E340B-6B8E-45D9-8C3C-6DA5A1D9B018}" srcId="{1E95ACDD-D809-4D3F-BF19-8C5BBC809644}" destId="{01F882D9-6058-45F7-8892-698BF9D09A9E}" srcOrd="1" destOrd="0" parTransId="{D2EFCF43-9EDE-4182-9AB0-A08C14145F2E}" sibTransId="{2AEB3612-D2C7-4257-9BE5-62D80CBB1A2F}"/>
    <dgm:cxn modelId="{8FEBE936-1197-4EF5-BC1F-B6C0EA0E2849}" type="presOf" srcId="{1E95ACDD-D809-4D3F-BF19-8C5BBC809644}" destId="{6A45FBB6-FAFC-4DD4-8BBA-4F8056EE8E73}" srcOrd="0" destOrd="0" presId="urn:microsoft.com/office/officeart/2005/8/layout/vList2"/>
    <dgm:cxn modelId="{8933973F-E800-43F4-8F8D-CE5CA9896C03}" type="presParOf" srcId="{6A45FBB6-FAFC-4DD4-8BBA-4F8056EE8E73}" destId="{21865697-9E51-43C0-8B24-F6E4C6BE745D}" srcOrd="0" destOrd="0" presId="urn:microsoft.com/office/officeart/2005/8/layout/vList2"/>
    <dgm:cxn modelId="{BE3F26C2-45ED-413E-9FD9-164259838852}" type="presParOf" srcId="{6A45FBB6-FAFC-4DD4-8BBA-4F8056EE8E73}" destId="{3B3C9119-3D74-49E8-B9AC-FF26E2AA1B0E}" srcOrd="1" destOrd="0" presId="urn:microsoft.com/office/officeart/2005/8/layout/vList2"/>
    <dgm:cxn modelId="{B2AC9848-36A0-46D3-9336-0386BC023EDA}" type="presParOf" srcId="{6A45FBB6-FAFC-4DD4-8BBA-4F8056EE8E73}" destId="{8100E774-78A1-4F0B-8240-C3F302D31EC3}" srcOrd="2" destOrd="0" presId="urn:microsoft.com/office/officeart/2005/8/layout/vList2"/>
    <dgm:cxn modelId="{D5E5BBD0-1B50-4556-BDF5-B8CFFB011FF1}" type="presParOf" srcId="{6A45FBB6-FAFC-4DD4-8BBA-4F8056EE8E73}" destId="{A8933C5B-CB54-4342-86F5-CAB70C4FC158}" srcOrd="3" destOrd="0" presId="urn:microsoft.com/office/officeart/2005/8/layout/vList2"/>
    <dgm:cxn modelId="{E979B2BF-20CD-49CD-AB7E-1BC13CDD867E}" type="presParOf" srcId="{6A45FBB6-FAFC-4DD4-8BBA-4F8056EE8E73}" destId="{CAE00CE9-3EBB-413E-ABB0-6F4C5CD1C89A}" srcOrd="4" destOrd="0" presId="urn:microsoft.com/office/officeart/2005/8/layout/vList2"/>
    <dgm:cxn modelId="{36E9C0FF-ED59-4ACD-937B-0DF9E34B6823}" type="presParOf" srcId="{6A45FBB6-FAFC-4DD4-8BBA-4F8056EE8E73}" destId="{2E976B8D-B807-4AB1-AFDF-033B25D28109}" srcOrd="5" destOrd="0" presId="urn:microsoft.com/office/officeart/2005/8/layout/vList2"/>
    <dgm:cxn modelId="{276E086C-7FD7-4998-829D-E32B4AA42A18}" type="presParOf" srcId="{6A45FBB6-FAFC-4DD4-8BBA-4F8056EE8E73}" destId="{132ABAE4-29A8-433A-B793-194A4F9EB0F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74B579F-58E6-4F57-AD96-C50892FEA03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E6D294F-0F4D-4DAF-BC23-33F1C79791CD}" type="pres">
      <dgm:prSet presAssocID="{274B579F-58E6-4F57-AD96-C50892FEA03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F0799F1-5234-48C8-A6AA-DF60D4D4191D}" type="presOf" srcId="{274B579F-58E6-4F57-AD96-C50892FEA03F}" destId="{1E6D294F-0F4D-4DAF-BC23-33F1C79791CD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E95ACDD-D809-4D3F-BF19-8C5BBC80964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4748F30-4567-4185-9744-70FA39A51B35}">
      <dgm:prSet phldrT="[文字]" custT="1"/>
      <dgm:spPr>
        <a:solidFill>
          <a:srgbClr val="FFC000"/>
        </a:solidFill>
      </dgm:spPr>
      <dgm:t>
        <a:bodyPr/>
        <a:lstStyle/>
        <a:p>
          <a:pPr>
            <a:spcAft>
              <a:spcPts val="0"/>
            </a:spcAft>
          </a:pPr>
          <a:r>
            <a:rPr lang="zh-TW" altLang="en-US" sz="1600" dirty="0" smtClean="0"/>
            <a:t>時機</a:t>
          </a:r>
          <a:r>
            <a:rPr lang="zh-TW" altLang="zh-TW" sz="1600" dirty="0" smtClean="0"/>
            <a:t>：當班級學生出現小團體或少數學生被同儕排擠的現象時</a:t>
          </a:r>
          <a:endParaRPr lang="en-US" altLang="zh-TW" sz="1600" dirty="0" smtClean="0"/>
        </a:p>
      </dgm:t>
    </dgm:pt>
    <dgm:pt modelId="{24FF938C-9BC5-4E31-8C2C-F928241F9805}" type="parTrans" cxnId="{3DC4283B-C4CE-4B12-B908-22C3C17DB01D}">
      <dgm:prSet/>
      <dgm:spPr/>
      <dgm:t>
        <a:bodyPr/>
        <a:lstStyle/>
        <a:p>
          <a:endParaRPr lang="zh-TW" altLang="en-US"/>
        </a:p>
      </dgm:t>
    </dgm:pt>
    <dgm:pt modelId="{C2965371-0FE6-44A3-B876-577A61AA2EC2}" type="sibTrans" cxnId="{3DC4283B-C4CE-4B12-B908-22C3C17DB01D}">
      <dgm:prSet/>
      <dgm:spPr/>
      <dgm:t>
        <a:bodyPr/>
        <a:lstStyle/>
        <a:p>
          <a:endParaRPr lang="zh-TW" altLang="en-US"/>
        </a:p>
      </dgm:t>
    </dgm:pt>
    <dgm:pt modelId="{D43741DC-89B3-4C38-94EB-3E6E92C96585}">
      <dgm:prSet phldrT="[文字]" phldr="1"/>
      <dgm:spPr/>
      <dgm:t>
        <a:bodyPr/>
        <a:lstStyle/>
        <a:p>
          <a:endParaRPr lang="zh-TW" altLang="en-US"/>
        </a:p>
      </dgm:t>
    </dgm:pt>
    <dgm:pt modelId="{AEE00EFB-D158-4248-95DE-34D3790622F4}" type="parTrans" cxnId="{B97243D3-EA01-4379-B260-9A7730762AA3}">
      <dgm:prSet/>
      <dgm:spPr/>
      <dgm:t>
        <a:bodyPr/>
        <a:lstStyle/>
        <a:p>
          <a:endParaRPr lang="zh-TW" altLang="en-US"/>
        </a:p>
      </dgm:t>
    </dgm:pt>
    <dgm:pt modelId="{3523926B-330D-420B-A012-CCA4E8809937}" type="sibTrans" cxnId="{B97243D3-EA01-4379-B260-9A7730762AA3}">
      <dgm:prSet/>
      <dgm:spPr/>
      <dgm:t>
        <a:bodyPr/>
        <a:lstStyle/>
        <a:p>
          <a:endParaRPr lang="zh-TW" altLang="en-US"/>
        </a:p>
      </dgm:t>
    </dgm:pt>
    <dgm:pt modelId="{01F882D9-6058-45F7-8892-698BF9D09A9E}">
      <dgm:prSet phldrT="[文字]" custT="1"/>
      <dgm:spPr>
        <a:solidFill>
          <a:srgbClr val="92D050"/>
        </a:solidFill>
      </dgm:spPr>
      <dgm:t>
        <a:bodyPr/>
        <a:lstStyle/>
        <a:p>
          <a:r>
            <a:rPr lang="zh-TW" altLang="zh-TW" sz="1600" dirty="0" smtClean="0"/>
            <a:t>暖身活動：設計能引起學生興趣且與主題有關的暖身活動。</a:t>
          </a:r>
          <a:r>
            <a:rPr lang="en-US" altLang="zh-TW" sz="1600" dirty="0" smtClean="0"/>
            <a:t> </a:t>
          </a:r>
        </a:p>
        <a:p>
          <a:r>
            <a:rPr lang="zh-TW" altLang="zh-TW" sz="1600" dirty="0" smtClean="0"/>
            <a:t>團體活動：</a:t>
          </a:r>
          <a:r>
            <a:rPr lang="zh-TW" altLang="en-US" sz="1600" dirty="0" smtClean="0"/>
            <a:t>突圍闖關</a:t>
          </a:r>
          <a:endParaRPr lang="zh-TW" altLang="en-US" sz="1600" dirty="0"/>
        </a:p>
      </dgm:t>
    </dgm:pt>
    <dgm:pt modelId="{D2EFCF43-9EDE-4182-9AB0-A08C14145F2E}" type="parTrans" cxnId="{E83E340B-6B8E-45D9-8C3C-6DA5A1D9B018}">
      <dgm:prSet/>
      <dgm:spPr/>
      <dgm:t>
        <a:bodyPr/>
        <a:lstStyle/>
        <a:p>
          <a:endParaRPr lang="zh-TW" altLang="en-US"/>
        </a:p>
      </dgm:t>
    </dgm:pt>
    <dgm:pt modelId="{2AEB3612-D2C7-4257-9BE5-62D80CBB1A2F}" type="sibTrans" cxnId="{E83E340B-6B8E-45D9-8C3C-6DA5A1D9B018}">
      <dgm:prSet/>
      <dgm:spPr/>
      <dgm:t>
        <a:bodyPr/>
        <a:lstStyle/>
        <a:p>
          <a:endParaRPr lang="zh-TW" altLang="en-US"/>
        </a:p>
      </dgm:t>
    </dgm:pt>
    <dgm:pt modelId="{3997F9A9-27FE-4C6F-8826-64E0721B4ACA}">
      <dgm:prSet phldrT="[文字]" custT="1"/>
      <dgm:spPr/>
      <dgm:t>
        <a:bodyPr/>
        <a:lstStyle/>
        <a:p>
          <a:r>
            <a:rPr lang="en-US" altLang="zh-TW" sz="1400" dirty="0" smtClean="0"/>
            <a:t>Fact</a:t>
          </a:r>
          <a:r>
            <a:rPr lang="zh-TW" altLang="zh-TW" sz="1400" dirty="0" smtClean="0"/>
            <a:t>：在團體活動中，你發現闖關者運用哪些方法嘗試闖進圈內？哪些方法有效？哪些無效？ </a:t>
          </a:r>
          <a:endParaRPr lang="zh-TW" altLang="en-US" sz="1400" dirty="0"/>
        </a:p>
      </dgm:t>
    </dgm:pt>
    <dgm:pt modelId="{B1CDEFAE-A042-47D2-80AE-CE21838E5AF9}" type="parTrans" cxnId="{256CDDFB-B8AD-4100-AEFD-274E1118C43F}">
      <dgm:prSet/>
      <dgm:spPr/>
      <dgm:t>
        <a:bodyPr/>
        <a:lstStyle/>
        <a:p>
          <a:endParaRPr lang="zh-TW" altLang="en-US"/>
        </a:p>
      </dgm:t>
    </dgm:pt>
    <dgm:pt modelId="{DCC778D7-C1FA-4EAD-9A8B-E1019933F88B}" type="sibTrans" cxnId="{256CDDFB-B8AD-4100-AEFD-274E1118C43F}">
      <dgm:prSet/>
      <dgm:spPr/>
      <dgm:t>
        <a:bodyPr/>
        <a:lstStyle/>
        <a:p>
          <a:endParaRPr lang="zh-TW" altLang="en-US"/>
        </a:p>
      </dgm:t>
    </dgm:pt>
    <dgm:pt modelId="{FA6D526E-B363-4A70-B709-7C3AD657B909}">
      <dgm:prSet phldrT="[文字]" custT="1"/>
      <dgm:spPr>
        <a:solidFill>
          <a:srgbClr val="00B050"/>
        </a:solidFill>
      </dgm:spPr>
      <dgm:t>
        <a:bodyPr/>
        <a:lstStyle/>
        <a:p>
          <a:r>
            <a:rPr lang="zh-TW" altLang="zh-TW" sz="1800" dirty="0" smtClean="0"/>
            <a:t>引導討論：運用</a:t>
          </a:r>
          <a:r>
            <a:rPr lang="en-US" altLang="zh-TW" sz="1800" dirty="0" smtClean="0">
              <a:solidFill>
                <a:srgbClr val="FF0000"/>
              </a:solidFill>
            </a:rPr>
            <a:t>4F</a:t>
          </a:r>
          <a:r>
            <a:rPr lang="zh-TW" altLang="zh-TW" sz="1800" dirty="0" smtClean="0">
              <a:solidFill>
                <a:srgbClr val="FF0000"/>
              </a:solidFill>
            </a:rPr>
            <a:t>（</a:t>
          </a:r>
          <a:r>
            <a:rPr lang="en-US" altLang="zh-TW" sz="1800" dirty="0" smtClean="0">
              <a:solidFill>
                <a:srgbClr val="FF0000"/>
              </a:solidFill>
            </a:rPr>
            <a:t>Fact, Feeling, Findings, Future</a:t>
          </a:r>
          <a:r>
            <a:rPr lang="zh-TW" altLang="zh-TW" sz="1800" dirty="0" smtClean="0">
              <a:solidFill>
                <a:srgbClr val="FF0000"/>
              </a:solidFill>
            </a:rPr>
            <a:t>）</a:t>
          </a:r>
          <a:r>
            <a:rPr lang="zh-TW" altLang="zh-TW" sz="1800" dirty="0" smtClean="0"/>
            <a:t>討論法</a:t>
          </a:r>
          <a:endParaRPr lang="zh-TW" altLang="en-US" sz="1800" dirty="0"/>
        </a:p>
      </dgm:t>
    </dgm:pt>
    <dgm:pt modelId="{34305A76-EE40-4DF2-A5B5-52ABD4782E0D}" type="parTrans" cxnId="{2CE1CF1C-E4E8-4F55-AC27-EC3397947847}">
      <dgm:prSet/>
      <dgm:spPr/>
      <dgm:t>
        <a:bodyPr/>
        <a:lstStyle/>
        <a:p>
          <a:endParaRPr lang="zh-TW" altLang="en-US"/>
        </a:p>
      </dgm:t>
    </dgm:pt>
    <dgm:pt modelId="{7975F2EA-101D-4534-B70C-76655DA31B59}" type="sibTrans" cxnId="{2CE1CF1C-E4E8-4F55-AC27-EC3397947847}">
      <dgm:prSet/>
      <dgm:spPr/>
      <dgm:t>
        <a:bodyPr/>
        <a:lstStyle/>
        <a:p>
          <a:endParaRPr lang="zh-TW" altLang="en-US"/>
        </a:p>
      </dgm:t>
    </dgm:pt>
    <dgm:pt modelId="{5976C0D1-267D-42DC-8D65-492C2B89636D}">
      <dgm:prSet phldrT="[文字]" custT="1"/>
      <dgm:spPr>
        <a:solidFill>
          <a:srgbClr val="006C31"/>
        </a:solidFill>
      </dgm:spPr>
      <dgm:t>
        <a:bodyPr/>
        <a:lstStyle/>
        <a:p>
          <a:r>
            <a:rPr lang="zh-TW" altLang="en-US" sz="1200" dirty="0" smtClean="0"/>
            <a:t>總結：班級是大家的，同學之間要彼此尊重和互相合作，遇到與他人意見不同時，可以主動說明或道歉，而不要彼此猜疑或排擠；若看到別人有困難時也要主動幫忙，讓我們一起成為快樂的一班。</a:t>
          </a:r>
          <a:endParaRPr lang="zh-TW" altLang="en-US" sz="1200" dirty="0"/>
        </a:p>
      </dgm:t>
    </dgm:pt>
    <dgm:pt modelId="{C3CFF0E7-F9F2-4F5D-9060-FF89BBB407BE}" type="parTrans" cxnId="{BF2BE7EA-3F71-49FD-A686-B67319DD8FE6}">
      <dgm:prSet/>
      <dgm:spPr/>
      <dgm:t>
        <a:bodyPr/>
        <a:lstStyle/>
        <a:p>
          <a:endParaRPr lang="zh-TW" altLang="en-US"/>
        </a:p>
      </dgm:t>
    </dgm:pt>
    <dgm:pt modelId="{C1A08901-2057-4225-AD9F-EFA30153FA58}" type="sibTrans" cxnId="{BF2BE7EA-3F71-49FD-A686-B67319DD8FE6}">
      <dgm:prSet/>
      <dgm:spPr/>
      <dgm:t>
        <a:bodyPr/>
        <a:lstStyle/>
        <a:p>
          <a:endParaRPr lang="zh-TW" altLang="en-US"/>
        </a:p>
      </dgm:t>
    </dgm:pt>
    <dgm:pt modelId="{31C40161-AE60-4DB8-A18B-6D8C7307576F}">
      <dgm:prSet custT="1"/>
      <dgm:spPr/>
      <dgm:t>
        <a:bodyPr/>
        <a:lstStyle/>
        <a:p>
          <a:r>
            <a:rPr lang="en-US" altLang="zh-TW" sz="1400" dirty="0" smtClean="0"/>
            <a:t>Feeling</a:t>
          </a:r>
          <a:r>
            <a:rPr lang="zh-TW" altLang="zh-TW" sz="1400" dirty="0" smtClean="0"/>
            <a:t>：當闖關者始終被阻擋在圈外時，心裡有什麼感覺？如果你是闖關者的話，你會有什麼感覺？ </a:t>
          </a:r>
          <a:endParaRPr lang="zh-TW" altLang="zh-TW" sz="1400" dirty="0"/>
        </a:p>
      </dgm:t>
    </dgm:pt>
    <dgm:pt modelId="{1E37DD44-DE51-406D-AEBB-A26D1FB66921}" type="parTrans" cxnId="{0EBA0CAA-35BB-4AFF-A808-EBA1D76DB72A}">
      <dgm:prSet/>
      <dgm:spPr/>
      <dgm:t>
        <a:bodyPr/>
        <a:lstStyle/>
        <a:p>
          <a:endParaRPr lang="zh-TW" altLang="en-US"/>
        </a:p>
      </dgm:t>
    </dgm:pt>
    <dgm:pt modelId="{F1B9BBBD-9417-48A1-AEBE-04BB2B098E45}" type="sibTrans" cxnId="{0EBA0CAA-35BB-4AFF-A808-EBA1D76DB72A}">
      <dgm:prSet/>
      <dgm:spPr/>
      <dgm:t>
        <a:bodyPr/>
        <a:lstStyle/>
        <a:p>
          <a:endParaRPr lang="zh-TW" altLang="en-US"/>
        </a:p>
      </dgm:t>
    </dgm:pt>
    <dgm:pt modelId="{2CA44EAE-A794-405E-A7AF-158F0508E777}">
      <dgm:prSet custT="1"/>
      <dgm:spPr/>
      <dgm:t>
        <a:bodyPr/>
        <a:lstStyle/>
        <a:p>
          <a:r>
            <a:rPr lang="en-US" altLang="zh-TW" sz="1400" dirty="0" smtClean="0"/>
            <a:t>Findings</a:t>
          </a:r>
          <a:r>
            <a:rPr lang="zh-TW" altLang="zh-TW" sz="1400" dirty="0" smtClean="0"/>
            <a:t>：現實生活中，是否曾經有過被阻擋在團體外的經驗？是否曾經看過同學被阻擋在團體外的經驗？被阻擋的原因為何？ </a:t>
          </a:r>
          <a:endParaRPr lang="zh-TW" altLang="zh-TW" sz="1400" dirty="0"/>
        </a:p>
      </dgm:t>
    </dgm:pt>
    <dgm:pt modelId="{2D650E0B-D745-498A-8B40-6A7B499D72D7}" type="parTrans" cxnId="{988492CB-3A63-4EFF-9953-D1F3D7B7B643}">
      <dgm:prSet/>
      <dgm:spPr/>
      <dgm:t>
        <a:bodyPr/>
        <a:lstStyle/>
        <a:p>
          <a:endParaRPr lang="zh-TW" altLang="en-US"/>
        </a:p>
      </dgm:t>
    </dgm:pt>
    <dgm:pt modelId="{52500054-125B-4BB7-8261-5184A4AD7847}" type="sibTrans" cxnId="{988492CB-3A63-4EFF-9953-D1F3D7B7B643}">
      <dgm:prSet/>
      <dgm:spPr/>
      <dgm:t>
        <a:bodyPr/>
        <a:lstStyle/>
        <a:p>
          <a:endParaRPr lang="zh-TW" altLang="en-US"/>
        </a:p>
      </dgm:t>
    </dgm:pt>
    <dgm:pt modelId="{CAB7D870-FC15-422F-9E2C-7C5700180B44}">
      <dgm:prSet custT="1"/>
      <dgm:spPr/>
      <dgm:t>
        <a:bodyPr/>
        <a:lstStyle/>
        <a:p>
          <a:r>
            <a:rPr lang="en-US" altLang="zh-TW" sz="1400" dirty="0" smtClean="0"/>
            <a:t>Future</a:t>
          </a:r>
          <a:r>
            <a:rPr lang="zh-TW" altLang="zh-TW" sz="1400" dirty="0" smtClean="0"/>
            <a:t>：如果你或同學被阻擋在團體外時，可以用什麼方法進入團體內呢？如果你看到有同學被阻擋在團體外時，你可以做些什麼幫助他呢？還有哪些人可以幫忙你或同學呢？ </a:t>
          </a:r>
          <a:endParaRPr lang="zh-TW" altLang="zh-TW" sz="1400" dirty="0"/>
        </a:p>
      </dgm:t>
    </dgm:pt>
    <dgm:pt modelId="{CAE8935E-3E71-40CA-870A-FD9E7389B09C}" type="parTrans" cxnId="{A01A0DEC-A67E-49C5-B721-A1F73AF6280A}">
      <dgm:prSet/>
      <dgm:spPr/>
      <dgm:t>
        <a:bodyPr/>
        <a:lstStyle/>
        <a:p>
          <a:endParaRPr lang="zh-TW" altLang="en-US"/>
        </a:p>
      </dgm:t>
    </dgm:pt>
    <dgm:pt modelId="{E0DA8307-B8E4-4D76-9207-FD80E3E936B1}" type="sibTrans" cxnId="{A01A0DEC-A67E-49C5-B721-A1F73AF6280A}">
      <dgm:prSet/>
      <dgm:spPr/>
      <dgm:t>
        <a:bodyPr/>
        <a:lstStyle/>
        <a:p>
          <a:endParaRPr lang="zh-TW" altLang="en-US"/>
        </a:p>
      </dgm:t>
    </dgm:pt>
    <dgm:pt modelId="{6A45FBB6-FAFC-4DD4-8BBA-4F8056EE8E73}" type="pres">
      <dgm:prSet presAssocID="{1E95ACDD-D809-4D3F-BF19-8C5BBC80964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1865697-9E51-43C0-8B24-F6E4C6BE745D}" type="pres">
      <dgm:prSet presAssocID="{D4748F30-4567-4185-9744-70FA39A51B35}" presName="parentText" presStyleLbl="node1" presStyleIdx="0" presStyleCnt="4" custScaleY="65584" custLinFactY="-14669" custLinFactNeighborX="-133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3C9119-3D74-49E8-B9AC-FF26E2AA1B0E}" type="pres">
      <dgm:prSet presAssocID="{D4748F30-4567-4185-9744-70FA39A51B35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00E774-78A1-4F0B-8240-C3F302D31EC3}" type="pres">
      <dgm:prSet presAssocID="{01F882D9-6058-45F7-8892-698BF9D09A9E}" presName="parentText" presStyleLbl="node1" presStyleIdx="1" presStyleCnt="4" custScaleY="56630" custLinFactNeighborY="-7221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8933C5B-CB54-4342-86F5-CAB70C4FC158}" type="pres">
      <dgm:prSet presAssocID="{01F882D9-6058-45F7-8892-698BF9D09A9E}" presName="childText" presStyleLbl="revTx" presStyleIdx="1" presStyleCnt="2" custScaleY="15696" custLinFactNeighborY="-538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AE00CE9-3EBB-413E-ABB0-6F4C5CD1C89A}" type="pres">
      <dgm:prSet presAssocID="{FA6D526E-B363-4A70-B709-7C3AD657B909}" presName="parentText" presStyleLbl="node1" presStyleIdx="2" presStyleCnt="4" custScaleY="60101" custLinFactY="-129907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976B8D-B807-4AB1-AFDF-033B25D28109}" type="pres">
      <dgm:prSet presAssocID="{7975F2EA-101D-4534-B70C-76655DA31B59}" presName="spacer" presStyleCnt="0"/>
      <dgm:spPr/>
    </dgm:pt>
    <dgm:pt modelId="{132ABAE4-29A8-433A-B793-194A4F9EB0F7}" type="pres">
      <dgm:prSet presAssocID="{5976C0D1-267D-42DC-8D65-492C2B89636D}" presName="parentText" presStyleLbl="node1" presStyleIdx="3" presStyleCnt="4" custScaleY="86849" custLinFactY="4299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E267B72-0AD0-4CDD-B5CA-D6BEF45637F3}" type="presOf" srcId="{FA6D526E-B363-4A70-B709-7C3AD657B909}" destId="{CAE00CE9-3EBB-413E-ABB0-6F4C5CD1C89A}" srcOrd="0" destOrd="0" presId="urn:microsoft.com/office/officeart/2005/8/layout/vList2"/>
    <dgm:cxn modelId="{0EBA0CAA-35BB-4AFF-A808-EBA1D76DB72A}" srcId="{01F882D9-6058-45F7-8892-698BF9D09A9E}" destId="{31C40161-AE60-4DB8-A18B-6D8C7307576F}" srcOrd="1" destOrd="0" parTransId="{1E37DD44-DE51-406D-AEBB-A26D1FB66921}" sibTransId="{F1B9BBBD-9417-48A1-AEBE-04BB2B098E45}"/>
    <dgm:cxn modelId="{CD5D06FD-6205-4A3A-AE75-234D79CA9B65}" type="presOf" srcId="{1E95ACDD-D809-4D3F-BF19-8C5BBC809644}" destId="{6A45FBB6-FAFC-4DD4-8BBA-4F8056EE8E73}" srcOrd="0" destOrd="0" presId="urn:microsoft.com/office/officeart/2005/8/layout/vList2"/>
    <dgm:cxn modelId="{770774D7-7438-4772-8572-FDCF74328ACD}" type="presOf" srcId="{5976C0D1-267D-42DC-8D65-492C2B89636D}" destId="{132ABAE4-29A8-433A-B793-194A4F9EB0F7}" srcOrd="0" destOrd="0" presId="urn:microsoft.com/office/officeart/2005/8/layout/vList2"/>
    <dgm:cxn modelId="{BF2BE7EA-3F71-49FD-A686-B67319DD8FE6}" srcId="{1E95ACDD-D809-4D3F-BF19-8C5BBC809644}" destId="{5976C0D1-267D-42DC-8D65-492C2B89636D}" srcOrd="3" destOrd="0" parTransId="{C3CFF0E7-F9F2-4F5D-9060-FF89BBB407BE}" sibTransId="{C1A08901-2057-4225-AD9F-EFA30153FA58}"/>
    <dgm:cxn modelId="{C4F95265-3BA3-4E78-AA20-5BCCB5A7DC7F}" type="presOf" srcId="{3997F9A9-27FE-4C6F-8826-64E0721B4ACA}" destId="{A8933C5B-CB54-4342-86F5-CAB70C4FC158}" srcOrd="0" destOrd="0" presId="urn:microsoft.com/office/officeart/2005/8/layout/vList2"/>
    <dgm:cxn modelId="{357F0315-ADDE-49FC-B96E-25C9F4338353}" type="presOf" srcId="{D43741DC-89B3-4C38-94EB-3E6E92C96585}" destId="{3B3C9119-3D74-49E8-B9AC-FF26E2AA1B0E}" srcOrd="0" destOrd="0" presId="urn:microsoft.com/office/officeart/2005/8/layout/vList2"/>
    <dgm:cxn modelId="{BFBCEF6B-D8C3-4E1B-A8B2-9EE81DA39E78}" type="presOf" srcId="{D4748F30-4567-4185-9744-70FA39A51B35}" destId="{21865697-9E51-43C0-8B24-F6E4C6BE745D}" srcOrd="0" destOrd="0" presId="urn:microsoft.com/office/officeart/2005/8/layout/vList2"/>
    <dgm:cxn modelId="{3DC4283B-C4CE-4B12-B908-22C3C17DB01D}" srcId="{1E95ACDD-D809-4D3F-BF19-8C5BBC809644}" destId="{D4748F30-4567-4185-9744-70FA39A51B35}" srcOrd="0" destOrd="0" parTransId="{24FF938C-9BC5-4E31-8C2C-F928241F9805}" sibTransId="{C2965371-0FE6-44A3-B876-577A61AA2EC2}"/>
    <dgm:cxn modelId="{E83E340B-6B8E-45D9-8C3C-6DA5A1D9B018}" srcId="{1E95ACDD-D809-4D3F-BF19-8C5BBC809644}" destId="{01F882D9-6058-45F7-8892-698BF9D09A9E}" srcOrd="1" destOrd="0" parTransId="{D2EFCF43-9EDE-4182-9AB0-A08C14145F2E}" sibTransId="{2AEB3612-D2C7-4257-9BE5-62D80CBB1A2F}"/>
    <dgm:cxn modelId="{976A7386-1C6F-470A-A491-84806B488592}" type="presOf" srcId="{31C40161-AE60-4DB8-A18B-6D8C7307576F}" destId="{A8933C5B-CB54-4342-86F5-CAB70C4FC158}" srcOrd="0" destOrd="1" presId="urn:microsoft.com/office/officeart/2005/8/layout/vList2"/>
    <dgm:cxn modelId="{A01A0DEC-A67E-49C5-B721-A1F73AF6280A}" srcId="{01F882D9-6058-45F7-8892-698BF9D09A9E}" destId="{CAB7D870-FC15-422F-9E2C-7C5700180B44}" srcOrd="3" destOrd="0" parTransId="{CAE8935E-3E71-40CA-870A-FD9E7389B09C}" sibTransId="{E0DA8307-B8E4-4D76-9207-FD80E3E936B1}"/>
    <dgm:cxn modelId="{BFAEC155-5EDC-454B-B546-8EE320332EB6}" type="presOf" srcId="{2CA44EAE-A794-405E-A7AF-158F0508E777}" destId="{A8933C5B-CB54-4342-86F5-CAB70C4FC158}" srcOrd="0" destOrd="2" presId="urn:microsoft.com/office/officeart/2005/8/layout/vList2"/>
    <dgm:cxn modelId="{256CDDFB-B8AD-4100-AEFD-274E1118C43F}" srcId="{01F882D9-6058-45F7-8892-698BF9D09A9E}" destId="{3997F9A9-27FE-4C6F-8826-64E0721B4ACA}" srcOrd="0" destOrd="0" parTransId="{B1CDEFAE-A042-47D2-80AE-CE21838E5AF9}" sibTransId="{DCC778D7-C1FA-4EAD-9A8B-E1019933F88B}"/>
    <dgm:cxn modelId="{2CE1CF1C-E4E8-4F55-AC27-EC3397947847}" srcId="{1E95ACDD-D809-4D3F-BF19-8C5BBC809644}" destId="{FA6D526E-B363-4A70-B709-7C3AD657B909}" srcOrd="2" destOrd="0" parTransId="{34305A76-EE40-4DF2-A5B5-52ABD4782E0D}" sibTransId="{7975F2EA-101D-4534-B70C-76655DA31B59}"/>
    <dgm:cxn modelId="{E07DCFC0-526E-44FE-97DF-BAF08DD02492}" type="presOf" srcId="{CAB7D870-FC15-422F-9E2C-7C5700180B44}" destId="{A8933C5B-CB54-4342-86F5-CAB70C4FC158}" srcOrd="0" destOrd="3" presId="urn:microsoft.com/office/officeart/2005/8/layout/vList2"/>
    <dgm:cxn modelId="{88B369E6-0A01-4741-A75E-11316B49A191}" type="presOf" srcId="{01F882D9-6058-45F7-8892-698BF9D09A9E}" destId="{8100E774-78A1-4F0B-8240-C3F302D31EC3}" srcOrd="0" destOrd="0" presId="urn:microsoft.com/office/officeart/2005/8/layout/vList2"/>
    <dgm:cxn modelId="{988492CB-3A63-4EFF-9953-D1F3D7B7B643}" srcId="{01F882D9-6058-45F7-8892-698BF9D09A9E}" destId="{2CA44EAE-A794-405E-A7AF-158F0508E777}" srcOrd="2" destOrd="0" parTransId="{2D650E0B-D745-498A-8B40-6A7B499D72D7}" sibTransId="{52500054-125B-4BB7-8261-5184A4AD7847}"/>
    <dgm:cxn modelId="{B97243D3-EA01-4379-B260-9A7730762AA3}" srcId="{D4748F30-4567-4185-9744-70FA39A51B35}" destId="{D43741DC-89B3-4C38-94EB-3E6E92C96585}" srcOrd="0" destOrd="0" parTransId="{AEE00EFB-D158-4248-95DE-34D3790622F4}" sibTransId="{3523926B-330D-420B-A012-CCA4E8809937}"/>
    <dgm:cxn modelId="{4165860D-2436-476E-8DD3-816FEAAD1F49}" type="presParOf" srcId="{6A45FBB6-FAFC-4DD4-8BBA-4F8056EE8E73}" destId="{21865697-9E51-43C0-8B24-F6E4C6BE745D}" srcOrd="0" destOrd="0" presId="urn:microsoft.com/office/officeart/2005/8/layout/vList2"/>
    <dgm:cxn modelId="{B74BE4B2-994E-4C2C-84E6-237E471C10A9}" type="presParOf" srcId="{6A45FBB6-FAFC-4DD4-8BBA-4F8056EE8E73}" destId="{3B3C9119-3D74-49E8-B9AC-FF26E2AA1B0E}" srcOrd="1" destOrd="0" presId="urn:microsoft.com/office/officeart/2005/8/layout/vList2"/>
    <dgm:cxn modelId="{180063E0-9166-48D0-A936-046E70CE94A4}" type="presParOf" srcId="{6A45FBB6-FAFC-4DD4-8BBA-4F8056EE8E73}" destId="{8100E774-78A1-4F0B-8240-C3F302D31EC3}" srcOrd="2" destOrd="0" presId="urn:microsoft.com/office/officeart/2005/8/layout/vList2"/>
    <dgm:cxn modelId="{CCFADD6D-E179-45DC-B65D-9285AA1DC498}" type="presParOf" srcId="{6A45FBB6-FAFC-4DD4-8BBA-4F8056EE8E73}" destId="{A8933C5B-CB54-4342-86F5-CAB70C4FC158}" srcOrd="3" destOrd="0" presId="urn:microsoft.com/office/officeart/2005/8/layout/vList2"/>
    <dgm:cxn modelId="{E0AF8A5D-103B-48D9-B1E1-BE04623DB8E4}" type="presParOf" srcId="{6A45FBB6-FAFC-4DD4-8BBA-4F8056EE8E73}" destId="{CAE00CE9-3EBB-413E-ABB0-6F4C5CD1C89A}" srcOrd="4" destOrd="0" presId="urn:microsoft.com/office/officeart/2005/8/layout/vList2"/>
    <dgm:cxn modelId="{15F425F6-415E-40CB-990A-1D05D12A21C4}" type="presParOf" srcId="{6A45FBB6-FAFC-4DD4-8BBA-4F8056EE8E73}" destId="{2E976B8D-B807-4AB1-AFDF-033B25D28109}" srcOrd="5" destOrd="0" presId="urn:microsoft.com/office/officeart/2005/8/layout/vList2"/>
    <dgm:cxn modelId="{9C8737A7-309B-4DB7-BC13-E0855800CEEE}" type="presParOf" srcId="{6A45FBB6-FAFC-4DD4-8BBA-4F8056EE8E73}" destId="{132ABAE4-29A8-433A-B793-194A4F9EB0F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F9E5B63-80A9-480F-8BA8-D3E467020E63}" type="doc">
      <dgm:prSet loTypeId="urn:microsoft.com/office/officeart/2005/8/layout/cycle4#1" loCatId="cycle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A3B65118-620B-4069-82D1-566F0CA5AA4D}">
      <dgm:prSet phldrT="[文字]"/>
      <dgm:spPr/>
      <dgm:t>
        <a:bodyPr/>
        <a:lstStyle/>
        <a:p>
          <a:pPr rtl="0"/>
          <a:r>
            <a:rPr lang="zh-TW" altLang="en-US" b="1" dirty="0" smtClean="0"/>
            <a:t>強化親師關係與雙向溝通</a:t>
          </a:r>
        </a:p>
      </dgm:t>
    </dgm:pt>
    <dgm:pt modelId="{17633F50-68A6-49C5-BACA-12450C53A171}" type="parTrans" cxnId="{3EB09D86-4B1A-4E23-9A79-94D9FFCA3415}">
      <dgm:prSet/>
      <dgm:spPr/>
      <dgm:t>
        <a:bodyPr/>
        <a:lstStyle/>
        <a:p>
          <a:endParaRPr lang="zh-TW" altLang="en-US"/>
        </a:p>
      </dgm:t>
    </dgm:pt>
    <dgm:pt modelId="{79A618A9-3873-4488-9E0D-E184488E7F98}" type="sibTrans" cxnId="{3EB09D86-4B1A-4E23-9A79-94D9FFCA3415}">
      <dgm:prSet/>
      <dgm:spPr/>
      <dgm:t>
        <a:bodyPr/>
        <a:lstStyle/>
        <a:p>
          <a:endParaRPr lang="zh-TW" altLang="en-US"/>
        </a:p>
      </dgm:t>
    </dgm:pt>
    <dgm:pt modelId="{04101A73-9847-4376-8448-A6B2AF8AD1B1}">
      <dgm:prSet phldrT="[文字]" custT="1"/>
      <dgm:spPr/>
      <dgm:t>
        <a:bodyPr/>
        <a:lstStyle/>
        <a:p>
          <a:r>
            <a:rPr lang="zh-TW" altLang="en-US" sz="1400" dirty="0" smtClean="0"/>
            <a:t>善用親師座談、聯絡簿、輔導單張資料或班級臉書，與家長建立正向、互信的親師關係</a:t>
          </a:r>
          <a:endParaRPr lang="zh-TW" altLang="en-US" sz="1400" dirty="0"/>
        </a:p>
      </dgm:t>
    </dgm:pt>
    <dgm:pt modelId="{6D51295C-300B-405A-B1B2-6C9F4F7B84CF}" type="parTrans" cxnId="{9ED7160F-C97E-4AB0-A6CA-E29150095C16}">
      <dgm:prSet/>
      <dgm:spPr/>
      <dgm:t>
        <a:bodyPr/>
        <a:lstStyle/>
        <a:p>
          <a:endParaRPr lang="zh-TW" altLang="en-US"/>
        </a:p>
      </dgm:t>
    </dgm:pt>
    <dgm:pt modelId="{8E86561B-9EB1-4CC9-AC54-CCC041517CD4}" type="sibTrans" cxnId="{9ED7160F-C97E-4AB0-A6CA-E29150095C16}">
      <dgm:prSet/>
      <dgm:spPr/>
      <dgm:t>
        <a:bodyPr/>
        <a:lstStyle/>
        <a:p>
          <a:endParaRPr lang="zh-TW" altLang="en-US"/>
        </a:p>
      </dgm:t>
    </dgm:pt>
    <dgm:pt modelId="{6753BEBB-FC25-4453-BC2D-44ADA348D094}">
      <dgm:prSet phldrT="[文字]"/>
      <dgm:spPr/>
      <dgm:t>
        <a:bodyPr/>
        <a:lstStyle/>
        <a:p>
          <a:r>
            <a:rPr lang="zh-TW" altLang="en-US" b="1" dirty="0" smtClean="0"/>
            <a:t>瞭解學生與經營正向班級氛圍 </a:t>
          </a:r>
          <a:endParaRPr lang="zh-TW" altLang="en-US" dirty="0"/>
        </a:p>
      </dgm:t>
    </dgm:pt>
    <dgm:pt modelId="{E36EBF98-7A21-4EDC-A1AC-C5E5FC81CB60}" type="parTrans" cxnId="{064537D8-F5AA-41FB-956A-CFC8BEC4FE02}">
      <dgm:prSet/>
      <dgm:spPr/>
      <dgm:t>
        <a:bodyPr/>
        <a:lstStyle/>
        <a:p>
          <a:endParaRPr lang="zh-TW" altLang="en-US"/>
        </a:p>
      </dgm:t>
    </dgm:pt>
    <dgm:pt modelId="{B53F59D1-7E8C-4687-A054-9A17426197C6}" type="sibTrans" cxnId="{064537D8-F5AA-41FB-956A-CFC8BEC4FE02}">
      <dgm:prSet/>
      <dgm:spPr/>
      <dgm:t>
        <a:bodyPr/>
        <a:lstStyle/>
        <a:p>
          <a:endParaRPr lang="zh-TW" altLang="en-US"/>
        </a:p>
      </dgm:t>
    </dgm:pt>
    <dgm:pt modelId="{F821C8F8-00BC-4913-85E7-E88427A710A9}">
      <dgm:prSet phldrT="[文字]" custT="1"/>
      <dgm:spPr/>
      <dgm:t>
        <a:bodyPr/>
        <a:lstStyle/>
        <a:p>
          <a:pPr marL="534988" indent="0" rtl="0"/>
          <a:r>
            <a:rPr lang="zh-TW" altLang="en-US" sz="1400" dirty="0" smtClean="0"/>
            <a:t>建立關係</a:t>
          </a:r>
          <a:endParaRPr lang="zh-TW" altLang="en-US" sz="1400" dirty="0"/>
        </a:p>
      </dgm:t>
    </dgm:pt>
    <dgm:pt modelId="{E64506AA-72FF-431A-B35D-7D6D0F757700}" type="parTrans" cxnId="{A85EF254-B163-4E91-A751-6BACA74F931D}">
      <dgm:prSet/>
      <dgm:spPr/>
      <dgm:t>
        <a:bodyPr/>
        <a:lstStyle/>
        <a:p>
          <a:endParaRPr lang="zh-TW" altLang="en-US"/>
        </a:p>
      </dgm:t>
    </dgm:pt>
    <dgm:pt modelId="{AFDB21C3-5A5D-472B-B037-457E07DD4E44}" type="sibTrans" cxnId="{A85EF254-B163-4E91-A751-6BACA74F931D}">
      <dgm:prSet/>
      <dgm:spPr/>
      <dgm:t>
        <a:bodyPr/>
        <a:lstStyle/>
        <a:p>
          <a:endParaRPr lang="zh-TW" altLang="en-US"/>
        </a:p>
      </dgm:t>
    </dgm:pt>
    <dgm:pt modelId="{0DA82428-606D-4CC5-8FF0-3DB5A748A612}">
      <dgm:prSet phldrT="[文字]"/>
      <dgm:spPr/>
      <dgm:t>
        <a:bodyPr/>
        <a:lstStyle/>
        <a:p>
          <a:pPr rtl="0"/>
          <a:r>
            <a:rPr lang="zh-TW" altLang="en-US" b="1" dirty="0" smtClean="0"/>
            <a:t>預防及處理學生情緒與衝突問題</a:t>
          </a:r>
          <a:endParaRPr lang="zh-TW" altLang="en-US" dirty="0"/>
        </a:p>
      </dgm:t>
    </dgm:pt>
    <dgm:pt modelId="{0B13F50C-099A-41A1-968A-F013281799C6}" type="parTrans" cxnId="{C0CF619C-9ACF-41F9-8AD6-CF1C9E002682}">
      <dgm:prSet/>
      <dgm:spPr/>
      <dgm:t>
        <a:bodyPr/>
        <a:lstStyle/>
        <a:p>
          <a:endParaRPr lang="zh-TW" altLang="en-US"/>
        </a:p>
      </dgm:t>
    </dgm:pt>
    <dgm:pt modelId="{8944671B-AF3A-4122-A784-EAB5B369ECC9}" type="sibTrans" cxnId="{C0CF619C-9ACF-41F9-8AD6-CF1C9E002682}">
      <dgm:prSet/>
      <dgm:spPr/>
      <dgm:t>
        <a:bodyPr/>
        <a:lstStyle/>
        <a:p>
          <a:endParaRPr lang="zh-TW" altLang="en-US"/>
        </a:p>
      </dgm:t>
    </dgm:pt>
    <dgm:pt modelId="{C9A34CF2-A8D8-4196-8464-97FA2D103BC9}">
      <dgm:prSet phldrT="[文字]" custT="1"/>
      <dgm:spPr/>
      <dgm:t>
        <a:bodyPr/>
        <a:lstStyle/>
        <a:p>
          <a:pPr marL="534988" indent="0"/>
          <a:r>
            <a:rPr lang="zh-TW" altLang="en-US" sz="1400" dirty="0" smtClean="0"/>
            <a:t>  以正面與學習態度看待學生人際衝突</a:t>
          </a:r>
          <a:endParaRPr lang="zh-TW" altLang="en-US" sz="1400" dirty="0"/>
        </a:p>
      </dgm:t>
    </dgm:pt>
    <dgm:pt modelId="{EDEA6A12-CA0D-4CDF-9093-B7A981668600}" type="parTrans" cxnId="{BC1D796A-B4EE-4A29-9011-AC57DA78827B}">
      <dgm:prSet/>
      <dgm:spPr/>
      <dgm:t>
        <a:bodyPr/>
        <a:lstStyle/>
        <a:p>
          <a:endParaRPr lang="zh-TW" altLang="en-US"/>
        </a:p>
      </dgm:t>
    </dgm:pt>
    <dgm:pt modelId="{9C72707C-3D13-4140-B3F8-A9429528418B}" type="sibTrans" cxnId="{BC1D796A-B4EE-4A29-9011-AC57DA78827B}">
      <dgm:prSet/>
      <dgm:spPr/>
      <dgm:t>
        <a:bodyPr/>
        <a:lstStyle/>
        <a:p>
          <a:endParaRPr lang="zh-TW" altLang="en-US"/>
        </a:p>
      </dgm:t>
    </dgm:pt>
    <dgm:pt modelId="{0559B5ED-1A9D-4941-9D3C-2DFEAE8B7474}">
      <dgm:prSet phldrT="[文字]"/>
      <dgm:spPr/>
      <dgm:t>
        <a:bodyPr/>
        <a:lstStyle/>
        <a:p>
          <a:pPr rtl="0"/>
          <a:r>
            <a:rPr lang="zh-TW" altLang="en-US" b="1" dirty="0" smtClean="0"/>
            <a:t>適時轉介需協助之學生</a:t>
          </a:r>
          <a:endParaRPr lang="en-US" altLang="zh-TW" b="1" dirty="0" smtClean="0"/>
        </a:p>
        <a:p>
          <a:pPr rtl="0"/>
          <a:endParaRPr lang="zh-TW" altLang="en-US" dirty="0"/>
        </a:p>
      </dgm:t>
    </dgm:pt>
    <dgm:pt modelId="{AF3E460F-AC7B-42C0-BDC9-2F5B7CDB053A}" type="parTrans" cxnId="{BBF0DBFA-9937-4EDE-AB1E-AB928C41D125}">
      <dgm:prSet/>
      <dgm:spPr/>
      <dgm:t>
        <a:bodyPr/>
        <a:lstStyle/>
        <a:p>
          <a:endParaRPr lang="zh-TW" altLang="en-US"/>
        </a:p>
      </dgm:t>
    </dgm:pt>
    <dgm:pt modelId="{CC6C6761-CB96-4479-BDEA-F940E4427FD0}" type="sibTrans" cxnId="{BBF0DBFA-9937-4EDE-AB1E-AB928C41D125}">
      <dgm:prSet/>
      <dgm:spPr/>
      <dgm:t>
        <a:bodyPr/>
        <a:lstStyle/>
        <a:p>
          <a:endParaRPr lang="zh-TW" altLang="en-US"/>
        </a:p>
      </dgm:t>
    </dgm:pt>
    <dgm:pt modelId="{EFD6784F-3733-4896-9F05-69EBD5A49875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運用專長認輔學生</a:t>
          </a:r>
          <a:endParaRPr lang="zh-TW" altLang="en-US" sz="1400" dirty="0"/>
        </a:p>
      </dgm:t>
    </dgm:pt>
    <dgm:pt modelId="{96AC42C9-B65B-4536-BAB0-BAE014E8C44E}" type="parTrans" cxnId="{664DF670-2545-4645-8255-97D07993C638}">
      <dgm:prSet/>
      <dgm:spPr/>
      <dgm:t>
        <a:bodyPr/>
        <a:lstStyle/>
        <a:p>
          <a:endParaRPr lang="zh-TW" altLang="en-US"/>
        </a:p>
      </dgm:t>
    </dgm:pt>
    <dgm:pt modelId="{3FBB8FD8-38CD-4984-A334-8D73C8CE704F}" type="sibTrans" cxnId="{664DF670-2545-4645-8255-97D07993C638}">
      <dgm:prSet/>
      <dgm:spPr/>
      <dgm:t>
        <a:bodyPr/>
        <a:lstStyle/>
        <a:p>
          <a:endParaRPr lang="zh-TW" altLang="en-US"/>
        </a:p>
      </dgm:t>
    </dgm:pt>
    <dgm:pt modelId="{E9EB0C85-3CE0-4334-BB3E-14C4F00407A0}">
      <dgm:prSet custT="1"/>
      <dgm:spPr/>
      <dgm:t>
        <a:bodyPr/>
        <a:lstStyle/>
        <a:p>
          <a:pPr marL="534988" indent="0" rtl="0"/>
          <a:r>
            <a:rPr lang="zh-TW" altLang="en-US" sz="1400" dirty="0" smtClean="0"/>
            <a:t>訂定班級常規與實施獎賞制度</a:t>
          </a:r>
          <a:endParaRPr lang="zh-TW" altLang="en-US" sz="1400" dirty="0"/>
        </a:p>
      </dgm:t>
    </dgm:pt>
    <dgm:pt modelId="{6B9D377A-42F6-4198-90AF-7A39DA69200B}" type="parTrans" cxnId="{14B6F955-822B-4185-BA01-C25128923FA9}">
      <dgm:prSet/>
      <dgm:spPr/>
      <dgm:t>
        <a:bodyPr/>
        <a:lstStyle/>
        <a:p>
          <a:endParaRPr lang="zh-TW" altLang="en-US"/>
        </a:p>
      </dgm:t>
    </dgm:pt>
    <dgm:pt modelId="{C0CD28B8-B23E-4A11-93E3-F234A8C74825}" type="sibTrans" cxnId="{14B6F955-822B-4185-BA01-C25128923FA9}">
      <dgm:prSet/>
      <dgm:spPr/>
      <dgm:t>
        <a:bodyPr/>
        <a:lstStyle/>
        <a:p>
          <a:endParaRPr lang="zh-TW" altLang="en-US"/>
        </a:p>
      </dgm:t>
    </dgm:pt>
    <dgm:pt modelId="{E03683B2-296B-41D9-AF45-550D0D2BCC7A}">
      <dgm:prSet custT="1"/>
      <dgm:spPr/>
      <dgm:t>
        <a:bodyPr/>
        <a:lstStyle/>
        <a:p>
          <a:pPr marL="534988" indent="0" rtl="0">
            <a:tabLst/>
          </a:pPr>
          <a:r>
            <a:rPr lang="zh-TW" altLang="en-US" sz="1400" dirty="0" smtClean="0"/>
            <a:t>重視班級常態性生活管理</a:t>
          </a:r>
          <a:endParaRPr lang="zh-TW" altLang="en-US" sz="1400" dirty="0"/>
        </a:p>
      </dgm:t>
    </dgm:pt>
    <dgm:pt modelId="{7B45617F-0738-44B7-B02C-681BD4E316DA}" type="parTrans" cxnId="{123ACFE9-2F71-49C7-B25B-BB59B424F9B7}">
      <dgm:prSet/>
      <dgm:spPr/>
      <dgm:t>
        <a:bodyPr/>
        <a:lstStyle/>
        <a:p>
          <a:endParaRPr lang="zh-TW" altLang="en-US"/>
        </a:p>
      </dgm:t>
    </dgm:pt>
    <dgm:pt modelId="{BCC069EB-DAAA-473A-BAEA-1A0423F9D74C}" type="sibTrans" cxnId="{123ACFE9-2F71-49C7-B25B-BB59B424F9B7}">
      <dgm:prSet/>
      <dgm:spPr/>
      <dgm:t>
        <a:bodyPr/>
        <a:lstStyle/>
        <a:p>
          <a:endParaRPr lang="zh-TW" altLang="en-US"/>
        </a:p>
      </dgm:t>
    </dgm:pt>
    <dgm:pt modelId="{80880CCB-9DA4-4089-933E-0260C809900A}">
      <dgm:prSet/>
      <dgm:spPr/>
      <dgm:t>
        <a:bodyPr/>
        <a:lstStyle/>
        <a:p>
          <a:pPr marL="57150" indent="0" defTabSz="444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zh-TW" altLang="en-US" sz="1500" dirty="0"/>
        </a:p>
      </dgm:t>
    </dgm:pt>
    <dgm:pt modelId="{D3E5652F-8BB6-40ED-A9A4-9EB3D72CA459}" type="parTrans" cxnId="{DD51B012-C8CA-44C9-BD7C-2C296616FDBD}">
      <dgm:prSet/>
      <dgm:spPr/>
      <dgm:t>
        <a:bodyPr/>
        <a:lstStyle/>
        <a:p>
          <a:endParaRPr lang="zh-TW" altLang="en-US"/>
        </a:p>
      </dgm:t>
    </dgm:pt>
    <dgm:pt modelId="{64F1010D-7E80-4B82-A95D-D678F481F3D2}" type="sibTrans" cxnId="{DD51B012-C8CA-44C9-BD7C-2C296616FDBD}">
      <dgm:prSet/>
      <dgm:spPr/>
      <dgm:t>
        <a:bodyPr/>
        <a:lstStyle/>
        <a:p>
          <a:endParaRPr lang="zh-TW" altLang="en-US"/>
        </a:p>
      </dgm:t>
    </dgm:pt>
    <dgm:pt modelId="{3D5A2168-C45A-4C81-B30A-36A53A836219}">
      <dgm:prSet custT="1"/>
      <dgm:spPr/>
      <dgm:t>
        <a:bodyPr/>
        <a:lstStyle/>
        <a:p>
          <a:r>
            <a:rPr lang="zh-TW" sz="1400" dirty="0" smtClean="0"/>
            <a:t>與學生家長聯繫，進行家庭訪問及家長座談</a:t>
          </a:r>
          <a:endParaRPr lang="en-US" altLang="zh-TW" sz="1400" dirty="0" smtClean="0"/>
        </a:p>
      </dgm:t>
    </dgm:pt>
    <dgm:pt modelId="{3A2E3676-83A7-407D-B81F-B15F7EF6E02E}" type="parTrans" cxnId="{D9BE28F8-BAC0-47D4-86BF-70ABF1C48936}">
      <dgm:prSet/>
      <dgm:spPr/>
      <dgm:t>
        <a:bodyPr/>
        <a:lstStyle/>
        <a:p>
          <a:endParaRPr lang="zh-TW" altLang="en-US"/>
        </a:p>
      </dgm:t>
    </dgm:pt>
    <dgm:pt modelId="{CE66AA53-47F0-4E04-B13C-D0BD6951A089}" type="sibTrans" cxnId="{D9BE28F8-BAC0-47D4-86BF-70ABF1C48936}">
      <dgm:prSet/>
      <dgm:spPr/>
      <dgm:t>
        <a:bodyPr/>
        <a:lstStyle/>
        <a:p>
          <a:endParaRPr lang="zh-TW" altLang="en-US"/>
        </a:p>
      </dgm:t>
    </dgm:pt>
    <dgm:pt modelId="{84ED5EE1-CD63-4C3D-848B-F381482668AC}">
      <dgm:prSet phldrT="[文字]"/>
      <dgm:spPr/>
      <dgm:t>
        <a:bodyPr/>
        <a:lstStyle/>
        <a:p>
          <a:pPr marL="57150" indent="0"/>
          <a:endParaRPr lang="zh-TW" altLang="en-US" sz="900" dirty="0"/>
        </a:p>
      </dgm:t>
    </dgm:pt>
    <dgm:pt modelId="{35893933-89B8-4EF5-96BA-DB5F5E02BCD8}" type="parTrans" cxnId="{33E581AD-1FC0-4B87-8158-9127139BBEFF}">
      <dgm:prSet/>
      <dgm:spPr/>
      <dgm:t>
        <a:bodyPr/>
        <a:lstStyle/>
        <a:p>
          <a:endParaRPr lang="zh-TW" altLang="en-US"/>
        </a:p>
      </dgm:t>
    </dgm:pt>
    <dgm:pt modelId="{6F37FB79-D9A7-4562-A7DE-638DA21A2043}" type="sibTrans" cxnId="{33E581AD-1FC0-4B87-8158-9127139BBEFF}">
      <dgm:prSet/>
      <dgm:spPr/>
      <dgm:t>
        <a:bodyPr/>
        <a:lstStyle/>
        <a:p>
          <a:endParaRPr lang="zh-TW" altLang="en-US"/>
        </a:p>
      </dgm:t>
    </dgm:pt>
    <dgm:pt modelId="{B32D22F3-A2FF-4BA8-BA1A-51BEDF2DF70C}">
      <dgm:prSet phldrT="[文字]" custT="1"/>
      <dgm:spPr/>
      <dgm:t>
        <a:bodyPr/>
        <a:lstStyle/>
        <a:p>
          <a:pPr marL="534988" indent="0" rtl="0"/>
          <a:r>
            <a:rPr lang="zh-TW" altLang="en-US" sz="1400" dirty="0" smtClean="0"/>
            <a:t>瞭解並同理衝突的原因和情緒反應</a:t>
          </a:r>
          <a:endParaRPr lang="zh-TW" altLang="en-US" sz="1400" dirty="0"/>
        </a:p>
      </dgm:t>
    </dgm:pt>
    <dgm:pt modelId="{81A4DC05-54D0-49FA-9B68-6F4745091597}" type="parTrans" cxnId="{77996A8D-F77D-469E-946E-CD95F1D68BAA}">
      <dgm:prSet/>
      <dgm:spPr/>
      <dgm:t>
        <a:bodyPr/>
        <a:lstStyle/>
        <a:p>
          <a:endParaRPr lang="zh-TW" altLang="en-US"/>
        </a:p>
      </dgm:t>
    </dgm:pt>
    <dgm:pt modelId="{B539C6A6-08BC-44E4-8857-B3C319986717}" type="sibTrans" cxnId="{77996A8D-F77D-469E-946E-CD95F1D68BAA}">
      <dgm:prSet/>
      <dgm:spPr/>
      <dgm:t>
        <a:bodyPr/>
        <a:lstStyle/>
        <a:p>
          <a:endParaRPr lang="zh-TW" altLang="en-US"/>
        </a:p>
      </dgm:t>
    </dgm:pt>
    <dgm:pt modelId="{005E8666-2FA3-4FCF-A5CD-92D14AB17E5B}">
      <dgm:prSet phldrT="[文字]" custT="1"/>
      <dgm:spPr/>
      <dgm:t>
        <a:bodyPr/>
        <a:lstStyle/>
        <a:p>
          <a:pPr marL="534988" indent="0" rtl="0"/>
          <a:r>
            <a:rPr lang="zh-TW" altLang="en-US" sz="1400" dirty="0" smtClean="0"/>
            <a:t>發展可替代之解決策略</a:t>
          </a:r>
          <a:endParaRPr lang="zh-TW" altLang="en-US" sz="1400" dirty="0"/>
        </a:p>
      </dgm:t>
    </dgm:pt>
    <dgm:pt modelId="{3773EE56-5296-48FF-93EB-A7E3AA995B45}" type="parTrans" cxnId="{8535CCD0-0837-4FFC-82AF-13FD63C643A7}">
      <dgm:prSet/>
      <dgm:spPr/>
      <dgm:t>
        <a:bodyPr/>
        <a:lstStyle/>
        <a:p>
          <a:endParaRPr lang="zh-TW" altLang="en-US"/>
        </a:p>
      </dgm:t>
    </dgm:pt>
    <dgm:pt modelId="{3CEBA829-E2BE-4C01-9EBB-8F7E43B058A8}" type="sibTrans" cxnId="{8535CCD0-0837-4FFC-82AF-13FD63C643A7}">
      <dgm:prSet/>
      <dgm:spPr/>
      <dgm:t>
        <a:bodyPr/>
        <a:lstStyle/>
        <a:p>
          <a:endParaRPr lang="zh-TW" altLang="en-US"/>
        </a:p>
      </dgm:t>
    </dgm:pt>
    <dgm:pt modelId="{48E215B0-207B-4422-A36F-EFEFF1A41C27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TW" altLang="en-US" sz="1400" dirty="0"/>
        </a:p>
      </dgm:t>
    </dgm:pt>
    <dgm:pt modelId="{80C8E0CB-B75C-46A6-BDFB-01A59550E20D}" type="parTrans" cxnId="{1DA7732C-E560-4E64-8C84-8C12974062B4}">
      <dgm:prSet/>
      <dgm:spPr/>
      <dgm:t>
        <a:bodyPr/>
        <a:lstStyle/>
        <a:p>
          <a:endParaRPr lang="zh-TW" altLang="en-US"/>
        </a:p>
      </dgm:t>
    </dgm:pt>
    <dgm:pt modelId="{64300937-2885-4F6D-9BCC-D93E377A625D}" type="sibTrans" cxnId="{1DA7732C-E560-4E64-8C84-8C12974062B4}">
      <dgm:prSet/>
      <dgm:spPr/>
      <dgm:t>
        <a:bodyPr/>
        <a:lstStyle/>
        <a:p>
          <a:endParaRPr lang="zh-TW" altLang="en-US"/>
        </a:p>
      </dgm:t>
    </dgm:pt>
    <dgm:pt modelId="{F20621D9-4E59-4823-A5BB-54911390F47A}">
      <dgm:prSet custT="1"/>
      <dgm:spPr/>
      <dgm:t>
        <a:bodyPr/>
        <a:lstStyle/>
        <a:p>
          <a:pPr marL="534988" indent="0" rtl="0">
            <a:tabLst/>
          </a:pPr>
          <a:r>
            <a:rPr lang="zh-TW" altLang="en-US" sz="1400" dirty="0" smtClean="0"/>
            <a:t> 運用輔導室資源處理學生或班級問題</a:t>
          </a:r>
          <a:endParaRPr lang="zh-TW" altLang="en-US" sz="1400" dirty="0"/>
        </a:p>
      </dgm:t>
    </dgm:pt>
    <dgm:pt modelId="{6493F182-6001-4BA1-B7FF-60B200ED0988}" type="parTrans" cxnId="{9683A032-E0E5-47FE-8255-57051B1719A6}">
      <dgm:prSet/>
      <dgm:spPr/>
      <dgm:t>
        <a:bodyPr/>
        <a:lstStyle/>
        <a:p>
          <a:endParaRPr lang="zh-TW" altLang="en-US"/>
        </a:p>
      </dgm:t>
    </dgm:pt>
    <dgm:pt modelId="{6C1815CF-FA50-4845-86FB-1D410B48AF98}" type="sibTrans" cxnId="{9683A032-E0E5-47FE-8255-57051B1719A6}">
      <dgm:prSet/>
      <dgm:spPr/>
      <dgm:t>
        <a:bodyPr/>
        <a:lstStyle/>
        <a:p>
          <a:endParaRPr lang="zh-TW" altLang="en-US"/>
        </a:p>
      </dgm:t>
    </dgm:pt>
    <dgm:pt modelId="{9F182C5D-919B-43A6-8B4C-759D6CE0CD17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TW" altLang="en-US" sz="1400" dirty="0"/>
        </a:p>
      </dgm:t>
    </dgm:pt>
    <dgm:pt modelId="{D15CEF56-0D5D-4792-8660-05A6735A68A6}" type="parTrans" cxnId="{2C01990B-D772-4CFF-93A5-0EE92413E156}">
      <dgm:prSet/>
      <dgm:spPr/>
    </dgm:pt>
    <dgm:pt modelId="{AEC493EA-481C-4F22-9119-E8BF146B5D04}" type="sibTrans" cxnId="{2C01990B-D772-4CFF-93A5-0EE92413E156}">
      <dgm:prSet/>
      <dgm:spPr/>
    </dgm:pt>
    <dgm:pt modelId="{C300FDAF-B3E9-4103-AE6B-EB8C6560A9CA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辨識學生問題行為的徵兆</a:t>
          </a:r>
          <a:endParaRPr lang="zh-TW" altLang="en-US" sz="1400" dirty="0"/>
        </a:p>
      </dgm:t>
    </dgm:pt>
    <dgm:pt modelId="{6231D403-B609-4710-8B3D-9CDF4AB232AA}" type="parTrans" cxnId="{3C06050E-9028-46A3-9BA3-0D2D7D388EF7}">
      <dgm:prSet/>
      <dgm:spPr/>
    </dgm:pt>
    <dgm:pt modelId="{CDB7D456-0A12-4D89-AB26-E1A4B68C9D70}" type="sibTrans" cxnId="{3C06050E-9028-46A3-9BA3-0D2D7D388EF7}">
      <dgm:prSet/>
      <dgm:spPr/>
    </dgm:pt>
    <dgm:pt modelId="{02707B72-1567-4BAC-9C49-D8DE418CC8E8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瞭解初級轉介二級個案流程</a:t>
          </a:r>
          <a:endParaRPr lang="zh-TW" altLang="en-US" sz="1400" dirty="0"/>
        </a:p>
      </dgm:t>
    </dgm:pt>
    <dgm:pt modelId="{81F8F9B8-ADB5-455F-890F-B917D95A8720}" type="parTrans" cxnId="{B9E2FB38-68E0-47A9-8225-40B278B78978}">
      <dgm:prSet/>
      <dgm:spPr/>
    </dgm:pt>
    <dgm:pt modelId="{B4562645-1A3F-4AD1-9306-FDD0CC2B3BBB}" type="sibTrans" cxnId="{B9E2FB38-68E0-47A9-8225-40B278B78978}">
      <dgm:prSet/>
      <dgm:spPr/>
    </dgm:pt>
    <dgm:pt modelId="{7B5BE91E-FC44-4FAC-A2C3-8680EA082EEC}">
      <dgm:prSet phldrT="[文字]"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400" dirty="0" smtClean="0"/>
            <a:t>認識特殊學生的特性與            相關特殊教育資源</a:t>
          </a:r>
          <a:endParaRPr lang="zh-TW" altLang="en-US" sz="1400" dirty="0"/>
        </a:p>
      </dgm:t>
    </dgm:pt>
    <dgm:pt modelId="{F2C6754D-1707-44BF-9AA4-CBA6944C9829}" type="parTrans" cxnId="{28268400-D6F9-4575-B0E7-1FB377953A6B}">
      <dgm:prSet/>
      <dgm:spPr/>
    </dgm:pt>
    <dgm:pt modelId="{88B8D861-6CEC-4797-B9DE-D66C7EC7A375}" type="sibTrans" cxnId="{28268400-D6F9-4575-B0E7-1FB377953A6B}">
      <dgm:prSet/>
      <dgm:spPr/>
    </dgm:pt>
    <dgm:pt modelId="{818F9025-304C-41A9-837F-E21455BD7AF6}" type="pres">
      <dgm:prSet presAssocID="{AF9E5B63-80A9-480F-8BA8-D3E467020E63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306B67A-D768-4C27-935B-DA1B1752300F}" type="pres">
      <dgm:prSet presAssocID="{AF9E5B63-80A9-480F-8BA8-D3E467020E63}" presName="children" presStyleCnt="0"/>
      <dgm:spPr/>
    </dgm:pt>
    <dgm:pt modelId="{C4124FE8-08E2-4C6C-BC3F-5838BFAA410A}" type="pres">
      <dgm:prSet presAssocID="{AF9E5B63-80A9-480F-8BA8-D3E467020E63}" presName="child1group" presStyleCnt="0"/>
      <dgm:spPr/>
    </dgm:pt>
    <dgm:pt modelId="{59230636-418A-42BA-A939-4800EC1F08D1}" type="pres">
      <dgm:prSet presAssocID="{AF9E5B63-80A9-480F-8BA8-D3E467020E63}" presName="child1" presStyleLbl="bgAcc1" presStyleIdx="0" presStyleCnt="4" custScaleX="169326" custScaleY="161227" custLinFactNeighborX="37" custLinFactNeighborY="21593"/>
      <dgm:spPr/>
      <dgm:t>
        <a:bodyPr/>
        <a:lstStyle/>
        <a:p>
          <a:endParaRPr lang="zh-TW" altLang="en-US"/>
        </a:p>
      </dgm:t>
    </dgm:pt>
    <dgm:pt modelId="{784B9A51-611C-4059-8F38-40E938F0D41E}" type="pres">
      <dgm:prSet presAssocID="{AF9E5B63-80A9-480F-8BA8-D3E467020E63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17E4FF-B202-4BB1-86C3-7D1516C478F4}" type="pres">
      <dgm:prSet presAssocID="{AF9E5B63-80A9-480F-8BA8-D3E467020E63}" presName="child2group" presStyleCnt="0"/>
      <dgm:spPr/>
    </dgm:pt>
    <dgm:pt modelId="{EB0E2A1F-39A9-4FA9-8095-32DB2A43B71D}" type="pres">
      <dgm:prSet presAssocID="{AF9E5B63-80A9-480F-8BA8-D3E467020E63}" presName="child2" presStyleLbl="bgAcc1" presStyleIdx="1" presStyleCnt="4" custScaleX="150190" custScaleY="136191" custLinFactNeighborX="14546" custLinFactNeighborY="20459"/>
      <dgm:spPr/>
      <dgm:t>
        <a:bodyPr/>
        <a:lstStyle/>
        <a:p>
          <a:endParaRPr lang="zh-TW" altLang="en-US"/>
        </a:p>
      </dgm:t>
    </dgm:pt>
    <dgm:pt modelId="{D150D355-926F-49EB-9092-29F5A77891AC}" type="pres">
      <dgm:prSet presAssocID="{AF9E5B63-80A9-480F-8BA8-D3E467020E63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68FC9B-8749-428D-B75F-6388D4D2D0DB}" type="pres">
      <dgm:prSet presAssocID="{AF9E5B63-80A9-480F-8BA8-D3E467020E63}" presName="child3group" presStyleCnt="0"/>
      <dgm:spPr/>
    </dgm:pt>
    <dgm:pt modelId="{0FAD76A9-4ABB-45EF-A0AF-9D64837A3BC2}" type="pres">
      <dgm:prSet presAssocID="{AF9E5B63-80A9-480F-8BA8-D3E467020E63}" presName="child3" presStyleLbl="bgAcc1" presStyleIdx="2" presStyleCnt="4" custScaleX="164588" custScaleY="153016" custLinFactNeighborX="6264" custLinFactNeighborY="-23185"/>
      <dgm:spPr/>
      <dgm:t>
        <a:bodyPr/>
        <a:lstStyle/>
        <a:p>
          <a:endParaRPr lang="zh-TW" altLang="en-US"/>
        </a:p>
      </dgm:t>
    </dgm:pt>
    <dgm:pt modelId="{38DAAED0-B268-40F1-B336-A9244D5AB6C3}" type="pres">
      <dgm:prSet presAssocID="{AF9E5B63-80A9-480F-8BA8-D3E467020E63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EE60E1-7F66-40C0-9942-CE1E32C1BC13}" type="pres">
      <dgm:prSet presAssocID="{AF9E5B63-80A9-480F-8BA8-D3E467020E63}" presName="child4group" presStyleCnt="0"/>
      <dgm:spPr/>
    </dgm:pt>
    <dgm:pt modelId="{DB36087B-F3C5-433E-9755-C202B9009455}" type="pres">
      <dgm:prSet presAssocID="{AF9E5B63-80A9-480F-8BA8-D3E467020E63}" presName="child4" presStyleLbl="bgAcc1" presStyleIdx="3" presStyleCnt="4" custScaleX="165921" custScaleY="156086" custLinFactNeighborX="814" custLinFactNeighborY="-26880"/>
      <dgm:spPr/>
      <dgm:t>
        <a:bodyPr/>
        <a:lstStyle/>
        <a:p>
          <a:endParaRPr lang="zh-TW" altLang="en-US"/>
        </a:p>
      </dgm:t>
    </dgm:pt>
    <dgm:pt modelId="{E1B945CE-788D-46DB-9AB0-DA360D42E0DA}" type="pres">
      <dgm:prSet presAssocID="{AF9E5B63-80A9-480F-8BA8-D3E467020E63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8767B7B-5C86-4510-BFE1-5B8D1CADF2EF}" type="pres">
      <dgm:prSet presAssocID="{AF9E5B63-80A9-480F-8BA8-D3E467020E63}" presName="childPlaceholder" presStyleCnt="0"/>
      <dgm:spPr/>
    </dgm:pt>
    <dgm:pt modelId="{827E41E2-6996-4EE0-824B-3E73DB1A7A31}" type="pres">
      <dgm:prSet presAssocID="{AF9E5B63-80A9-480F-8BA8-D3E467020E63}" presName="circle" presStyleCnt="0"/>
      <dgm:spPr/>
    </dgm:pt>
    <dgm:pt modelId="{8EE0A8F4-437E-497F-BFD5-2E5FFECCFADA}" type="pres">
      <dgm:prSet presAssocID="{AF9E5B63-80A9-480F-8BA8-D3E467020E63}" presName="quadrant1" presStyleLbl="node1" presStyleIdx="0" presStyleCnt="4" custLinFactNeighborX="2211" custLinFactNeighborY="32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2B9ACA-FC65-4175-A3E9-73DC0E50F0D4}" type="pres">
      <dgm:prSet presAssocID="{AF9E5B63-80A9-480F-8BA8-D3E467020E63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9FFF4A-299D-4E65-B77C-11C81A166123}" type="pres">
      <dgm:prSet presAssocID="{AF9E5B63-80A9-480F-8BA8-D3E467020E63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CB71A5-4C1E-48C1-9936-65632D4DC7CD}" type="pres">
      <dgm:prSet presAssocID="{AF9E5B63-80A9-480F-8BA8-D3E467020E63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A5FB79-3E57-46D6-AD3E-188F6D51FA69}" type="pres">
      <dgm:prSet presAssocID="{AF9E5B63-80A9-480F-8BA8-D3E467020E63}" presName="quadrantPlaceholder" presStyleCnt="0"/>
      <dgm:spPr/>
    </dgm:pt>
    <dgm:pt modelId="{893A8D30-66BF-4733-A5FE-ECEFCF779731}" type="pres">
      <dgm:prSet presAssocID="{AF9E5B63-80A9-480F-8BA8-D3E467020E63}" presName="center1" presStyleLbl="fgShp" presStyleIdx="0" presStyleCnt="2"/>
      <dgm:spPr/>
    </dgm:pt>
    <dgm:pt modelId="{C6E3D2C9-0CB6-4B28-BCB4-A37C01243280}" type="pres">
      <dgm:prSet presAssocID="{AF9E5B63-80A9-480F-8BA8-D3E467020E63}" presName="center2" presStyleLbl="fgShp" presStyleIdx="1" presStyleCnt="2"/>
      <dgm:spPr/>
    </dgm:pt>
  </dgm:ptLst>
  <dgm:cxnLst>
    <dgm:cxn modelId="{E0E9F31E-B24F-430C-814D-D87A982AFF3D}" type="presOf" srcId="{6753BEBB-FC25-4453-BC2D-44ADA348D094}" destId="{092B9ACA-FC65-4175-A3E9-73DC0E50F0D4}" srcOrd="0" destOrd="0" presId="urn:microsoft.com/office/officeart/2005/8/layout/cycle4#1"/>
    <dgm:cxn modelId="{123ACFE9-2F71-49C7-B25B-BB59B424F9B7}" srcId="{6753BEBB-FC25-4453-BC2D-44ADA348D094}" destId="{E03683B2-296B-41D9-AF45-550D0D2BCC7A}" srcOrd="2" destOrd="0" parTransId="{7B45617F-0738-44B7-B02C-681BD4E316DA}" sibTransId="{BCC069EB-DAAA-473A-BAEA-1A0423F9D74C}"/>
    <dgm:cxn modelId="{7496CCFD-AE1D-420B-9CF2-7930869A5DB3}" type="presOf" srcId="{04101A73-9847-4376-8448-A6B2AF8AD1B1}" destId="{59230636-418A-42BA-A939-4800EC1F08D1}" srcOrd="0" destOrd="0" presId="urn:microsoft.com/office/officeart/2005/8/layout/cycle4#1"/>
    <dgm:cxn modelId="{9341A4B0-6D87-49DC-A2DB-2DFDBD6A0817}" type="presOf" srcId="{0559B5ED-1A9D-4941-9D3C-2DFEAE8B7474}" destId="{DCCB71A5-4C1E-48C1-9936-65632D4DC7CD}" srcOrd="0" destOrd="0" presId="urn:microsoft.com/office/officeart/2005/8/layout/cycle4#1"/>
    <dgm:cxn modelId="{8061AB7E-F0DE-4D88-ADA3-798CA97272D2}" type="presOf" srcId="{80880CCB-9DA4-4089-933E-0260C809900A}" destId="{DB36087B-F3C5-433E-9755-C202B9009455}" srcOrd="0" destOrd="6" presId="urn:microsoft.com/office/officeart/2005/8/layout/cycle4#1"/>
    <dgm:cxn modelId="{C0CF619C-9ACF-41F9-8AD6-CF1C9E002682}" srcId="{AF9E5B63-80A9-480F-8BA8-D3E467020E63}" destId="{0DA82428-606D-4CC5-8FF0-3DB5A748A612}" srcOrd="2" destOrd="0" parTransId="{0B13F50C-099A-41A1-968A-F013281799C6}" sibTransId="{8944671B-AF3A-4122-A784-EAB5B369ECC9}"/>
    <dgm:cxn modelId="{AF8E6AA2-7573-40E0-B206-A4397051410E}" type="presOf" srcId="{B32D22F3-A2FF-4BA8-BA1A-51BEDF2DF70C}" destId="{38DAAED0-B268-40F1-B336-A9244D5AB6C3}" srcOrd="1" destOrd="1" presId="urn:microsoft.com/office/officeart/2005/8/layout/cycle4#1"/>
    <dgm:cxn modelId="{6941EFA3-D713-41F3-BF52-53708749441F}" type="presOf" srcId="{80880CCB-9DA4-4089-933E-0260C809900A}" destId="{E1B945CE-788D-46DB-9AB0-DA360D42E0DA}" srcOrd="1" destOrd="6" presId="urn:microsoft.com/office/officeart/2005/8/layout/cycle4#1"/>
    <dgm:cxn modelId="{0DFC723B-F308-40DF-B54C-35369335D081}" type="presOf" srcId="{04101A73-9847-4376-8448-A6B2AF8AD1B1}" destId="{784B9A51-611C-4059-8F38-40E938F0D41E}" srcOrd="1" destOrd="0" presId="urn:microsoft.com/office/officeart/2005/8/layout/cycle4#1"/>
    <dgm:cxn modelId="{D2FE864F-C58F-4D42-AFF0-F7EAF9213EBB}" type="presOf" srcId="{48E215B0-207B-4422-A36F-EFEFF1A41C27}" destId="{E1B945CE-788D-46DB-9AB0-DA360D42E0DA}" srcOrd="1" destOrd="4" presId="urn:microsoft.com/office/officeart/2005/8/layout/cycle4#1"/>
    <dgm:cxn modelId="{044A51BB-B793-4CF5-98E3-7D072CAC1FEF}" type="presOf" srcId="{F821C8F8-00BC-4913-85E7-E88427A710A9}" destId="{EB0E2A1F-39A9-4FA9-8095-32DB2A43B71D}" srcOrd="0" destOrd="0" presId="urn:microsoft.com/office/officeart/2005/8/layout/cycle4#1"/>
    <dgm:cxn modelId="{6F1CE281-8F5C-497C-B5E1-720F4C0D786E}" type="presOf" srcId="{02707B72-1567-4BAC-9C49-D8DE418CC8E8}" destId="{E1B945CE-788D-46DB-9AB0-DA360D42E0DA}" srcOrd="1" destOrd="3" presId="urn:microsoft.com/office/officeart/2005/8/layout/cycle4#1"/>
    <dgm:cxn modelId="{971519DE-6462-4C7B-8A37-B85DD1E7F9FB}" type="presOf" srcId="{C300FDAF-B3E9-4103-AE6B-EB8C6560A9CA}" destId="{DB36087B-F3C5-433E-9755-C202B9009455}" srcOrd="0" destOrd="1" presId="urn:microsoft.com/office/officeart/2005/8/layout/cycle4#1"/>
    <dgm:cxn modelId="{14B6F955-822B-4185-BA01-C25128923FA9}" srcId="{6753BEBB-FC25-4453-BC2D-44ADA348D094}" destId="{E9EB0C85-3CE0-4334-BB3E-14C4F00407A0}" srcOrd="1" destOrd="0" parTransId="{6B9D377A-42F6-4198-90AF-7A39DA69200B}" sibTransId="{C0CD28B8-B23E-4A11-93E3-F234A8C74825}"/>
    <dgm:cxn modelId="{77996A8D-F77D-469E-946E-CD95F1D68BAA}" srcId="{0DA82428-606D-4CC5-8FF0-3DB5A748A612}" destId="{B32D22F3-A2FF-4BA8-BA1A-51BEDF2DF70C}" srcOrd="1" destOrd="0" parTransId="{81A4DC05-54D0-49FA-9B68-6F4745091597}" sibTransId="{B539C6A6-08BC-44E4-8857-B3C319986717}"/>
    <dgm:cxn modelId="{9ED7160F-C97E-4AB0-A6CA-E29150095C16}" srcId="{A3B65118-620B-4069-82D1-566F0CA5AA4D}" destId="{04101A73-9847-4376-8448-A6B2AF8AD1B1}" srcOrd="0" destOrd="0" parTransId="{6D51295C-300B-405A-B1B2-6C9F4F7B84CF}" sibTransId="{8E86561B-9EB1-4CC9-AC54-CCC041517CD4}"/>
    <dgm:cxn modelId="{E74F2955-BA21-4730-AECC-672A9DD724FF}" type="presOf" srcId="{F20621D9-4E59-4823-A5BB-54911390F47A}" destId="{EB0E2A1F-39A9-4FA9-8095-32DB2A43B71D}" srcOrd="0" destOrd="3" presId="urn:microsoft.com/office/officeart/2005/8/layout/cycle4#1"/>
    <dgm:cxn modelId="{76EB6779-E269-4507-8D53-2A8B5323A2B1}" type="presOf" srcId="{E03683B2-296B-41D9-AF45-550D0D2BCC7A}" destId="{D150D355-926F-49EB-9092-29F5A77891AC}" srcOrd="1" destOrd="2" presId="urn:microsoft.com/office/officeart/2005/8/layout/cycle4#1"/>
    <dgm:cxn modelId="{47CB74CF-DEDD-4D1E-9B3B-DEA26179F440}" type="presOf" srcId="{005E8666-2FA3-4FCF-A5CD-92D14AB17E5B}" destId="{38DAAED0-B268-40F1-B336-A9244D5AB6C3}" srcOrd="1" destOrd="2" presId="urn:microsoft.com/office/officeart/2005/8/layout/cycle4#1"/>
    <dgm:cxn modelId="{853590FC-65E8-4FF4-9CF5-1E4AFEBC35FE}" type="presOf" srcId="{A3B65118-620B-4069-82D1-566F0CA5AA4D}" destId="{8EE0A8F4-437E-497F-BFD5-2E5FFECCFADA}" srcOrd="0" destOrd="0" presId="urn:microsoft.com/office/officeart/2005/8/layout/cycle4#1"/>
    <dgm:cxn modelId="{5B5CF2F2-3F3E-4DE1-8033-690C185C7AEB}" type="presOf" srcId="{005E8666-2FA3-4FCF-A5CD-92D14AB17E5B}" destId="{0FAD76A9-4ABB-45EF-A0AF-9D64837A3BC2}" srcOrd="0" destOrd="2" presId="urn:microsoft.com/office/officeart/2005/8/layout/cycle4#1"/>
    <dgm:cxn modelId="{8551AB16-C522-4884-A911-68EEF36436BA}" type="presOf" srcId="{9F182C5D-919B-43A6-8B4C-759D6CE0CD17}" destId="{E1B945CE-788D-46DB-9AB0-DA360D42E0DA}" srcOrd="1" destOrd="5" presId="urn:microsoft.com/office/officeart/2005/8/layout/cycle4#1"/>
    <dgm:cxn modelId="{76157ABD-4ACD-4975-AD91-F901BB628E75}" type="presOf" srcId="{AF9E5B63-80A9-480F-8BA8-D3E467020E63}" destId="{818F9025-304C-41A9-837F-E21455BD7AF6}" srcOrd="0" destOrd="0" presId="urn:microsoft.com/office/officeart/2005/8/layout/cycle4#1"/>
    <dgm:cxn modelId="{752914A2-AFBC-4914-89E5-06F9D7C23789}" type="presOf" srcId="{7B5BE91E-FC44-4FAC-A2C3-8680EA082EEC}" destId="{DB36087B-F3C5-433E-9755-C202B9009455}" srcOrd="0" destOrd="2" presId="urn:microsoft.com/office/officeart/2005/8/layout/cycle4#1"/>
    <dgm:cxn modelId="{C8E88156-B0E5-4F12-953B-4E0BDFFEE604}" type="presOf" srcId="{9F182C5D-919B-43A6-8B4C-759D6CE0CD17}" destId="{DB36087B-F3C5-433E-9755-C202B9009455}" srcOrd="0" destOrd="5" presId="urn:microsoft.com/office/officeart/2005/8/layout/cycle4#1"/>
    <dgm:cxn modelId="{3162C953-DC36-468A-84B9-4429C8B7B989}" type="presOf" srcId="{84ED5EE1-CD63-4C3D-848B-F381482668AC}" destId="{38DAAED0-B268-40F1-B336-A9244D5AB6C3}" srcOrd="1" destOrd="3" presId="urn:microsoft.com/office/officeart/2005/8/layout/cycle4#1"/>
    <dgm:cxn modelId="{5C80C433-B972-4955-955A-7C204B96E870}" type="presOf" srcId="{B32D22F3-A2FF-4BA8-BA1A-51BEDF2DF70C}" destId="{0FAD76A9-4ABB-45EF-A0AF-9D64837A3BC2}" srcOrd="0" destOrd="1" presId="urn:microsoft.com/office/officeart/2005/8/layout/cycle4#1"/>
    <dgm:cxn modelId="{4C761C5C-11C9-4BF3-9CAC-0DD5CE1BC15C}" type="presOf" srcId="{3D5A2168-C45A-4C81-B30A-36A53A836219}" destId="{59230636-418A-42BA-A939-4800EC1F08D1}" srcOrd="0" destOrd="1" presId="urn:microsoft.com/office/officeart/2005/8/layout/cycle4#1"/>
    <dgm:cxn modelId="{8535CCD0-0837-4FFC-82AF-13FD63C643A7}" srcId="{0DA82428-606D-4CC5-8FF0-3DB5A748A612}" destId="{005E8666-2FA3-4FCF-A5CD-92D14AB17E5B}" srcOrd="2" destOrd="0" parTransId="{3773EE56-5296-48FF-93EB-A7E3AA995B45}" sibTransId="{3CEBA829-E2BE-4C01-9EBB-8F7E43B058A8}"/>
    <dgm:cxn modelId="{11056601-2854-438E-B4F7-F54EF5E4211C}" type="presOf" srcId="{E9EB0C85-3CE0-4334-BB3E-14C4F00407A0}" destId="{D150D355-926F-49EB-9092-29F5A77891AC}" srcOrd="1" destOrd="1" presId="urn:microsoft.com/office/officeart/2005/8/layout/cycle4#1"/>
    <dgm:cxn modelId="{DD51B012-C8CA-44C9-BD7C-2C296616FDBD}" srcId="{0559B5ED-1A9D-4941-9D3C-2DFEAE8B7474}" destId="{80880CCB-9DA4-4089-933E-0260C809900A}" srcOrd="6" destOrd="0" parTransId="{D3E5652F-8BB6-40ED-A9A4-9EB3D72CA459}" sibTransId="{64F1010D-7E80-4B82-A95D-D678F481F3D2}"/>
    <dgm:cxn modelId="{33E581AD-1FC0-4B87-8158-9127139BBEFF}" srcId="{0DA82428-606D-4CC5-8FF0-3DB5A748A612}" destId="{84ED5EE1-CD63-4C3D-848B-F381482668AC}" srcOrd="3" destOrd="0" parTransId="{35893933-89B8-4EF5-96BA-DB5F5E02BCD8}" sibTransId="{6F37FB79-D9A7-4562-A7DE-638DA21A2043}"/>
    <dgm:cxn modelId="{A85EF254-B163-4E91-A751-6BACA74F931D}" srcId="{6753BEBB-FC25-4453-BC2D-44ADA348D094}" destId="{F821C8F8-00BC-4913-85E7-E88427A710A9}" srcOrd="0" destOrd="0" parTransId="{E64506AA-72FF-431A-B35D-7D6D0F757700}" sibTransId="{AFDB21C3-5A5D-472B-B037-457E07DD4E44}"/>
    <dgm:cxn modelId="{1CAB455B-D2C6-4BE5-A000-FB536CA2C46C}" type="presOf" srcId="{C9A34CF2-A8D8-4196-8464-97FA2D103BC9}" destId="{0FAD76A9-4ABB-45EF-A0AF-9D64837A3BC2}" srcOrd="0" destOrd="0" presId="urn:microsoft.com/office/officeart/2005/8/layout/cycle4#1"/>
    <dgm:cxn modelId="{D3032559-E033-4A80-AAD9-5ABA980B098D}" type="presOf" srcId="{0DA82428-606D-4CC5-8FF0-3DB5A748A612}" destId="{D39FFF4A-299D-4E65-B77C-11C81A166123}" srcOrd="0" destOrd="0" presId="urn:microsoft.com/office/officeart/2005/8/layout/cycle4#1"/>
    <dgm:cxn modelId="{3FBDB9EC-E7D3-4D9D-B73A-147341BE3ABF}" type="presOf" srcId="{EFD6784F-3733-4896-9F05-69EBD5A49875}" destId="{DB36087B-F3C5-433E-9755-C202B9009455}" srcOrd="0" destOrd="0" presId="urn:microsoft.com/office/officeart/2005/8/layout/cycle4#1"/>
    <dgm:cxn modelId="{D9BE28F8-BAC0-47D4-86BF-70ABF1C48936}" srcId="{A3B65118-620B-4069-82D1-566F0CA5AA4D}" destId="{3D5A2168-C45A-4C81-B30A-36A53A836219}" srcOrd="1" destOrd="0" parTransId="{3A2E3676-83A7-407D-B81F-B15F7EF6E02E}" sibTransId="{CE66AA53-47F0-4E04-B13C-D0BD6951A089}"/>
    <dgm:cxn modelId="{425295E3-6278-4861-A8B5-D4468BF8BF1D}" type="presOf" srcId="{84ED5EE1-CD63-4C3D-848B-F381482668AC}" destId="{0FAD76A9-4ABB-45EF-A0AF-9D64837A3BC2}" srcOrd="0" destOrd="3" presId="urn:microsoft.com/office/officeart/2005/8/layout/cycle4#1"/>
    <dgm:cxn modelId="{064537D8-F5AA-41FB-956A-CFC8BEC4FE02}" srcId="{AF9E5B63-80A9-480F-8BA8-D3E467020E63}" destId="{6753BEBB-FC25-4453-BC2D-44ADA348D094}" srcOrd="1" destOrd="0" parTransId="{E36EBF98-7A21-4EDC-A1AC-C5E5FC81CB60}" sibTransId="{B53F59D1-7E8C-4687-A054-9A17426197C6}"/>
    <dgm:cxn modelId="{9683A032-E0E5-47FE-8255-57051B1719A6}" srcId="{6753BEBB-FC25-4453-BC2D-44ADA348D094}" destId="{F20621D9-4E59-4823-A5BB-54911390F47A}" srcOrd="3" destOrd="0" parTransId="{6493F182-6001-4BA1-B7FF-60B200ED0988}" sibTransId="{6C1815CF-FA50-4845-86FB-1D410B48AF98}"/>
    <dgm:cxn modelId="{1DA7732C-E560-4E64-8C84-8C12974062B4}" srcId="{0559B5ED-1A9D-4941-9D3C-2DFEAE8B7474}" destId="{48E215B0-207B-4422-A36F-EFEFF1A41C27}" srcOrd="4" destOrd="0" parTransId="{80C8E0CB-B75C-46A6-BDFB-01A59550E20D}" sibTransId="{64300937-2885-4F6D-9BCC-D93E377A625D}"/>
    <dgm:cxn modelId="{9C953EBC-DFFB-4FB1-82A9-FC3E93D35612}" type="presOf" srcId="{48E215B0-207B-4422-A36F-EFEFF1A41C27}" destId="{DB36087B-F3C5-433E-9755-C202B9009455}" srcOrd="0" destOrd="4" presId="urn:microsoft.com/office/officeart/2005/8/layout/cycle4#1"/>
    <dgm:cxn modelId="{3C06050E-9028-46A3-9BA3-0D2D7D388EF7}" srcId="{0559B5ED-1A9D-4941-9D3C-2DFEAE8B7474}" destId="{C300FDAF-B3E9-4103-AE6B-EB8C6560A9CA}" srcOrd="1" destOrd="0" parTransId="{6231D403-B609-4710-8B3D-9CDF4AB232AA}" sibTransId="{CDB7D456-0A12-4D89-AB26-E1A4B68C9D70}"/>
    <dgm:cxn modelId="{DA96CEF4-3277-49DF-8897-AAF24DA47D2E}" type="presOf" srcId="{F821C8F8-00BC-4913-85E7-E88427A710A9}" destId="{D150D355-926F-49EB-9092-29F5A77891AC}" srcOrd="1" destOrd="0" presId="urn:microsoft.com/office/officeart/2005/8/layout/cycle4#1"/>
    <dgm:cxn modelId="{E95D370A-D84D-4B7B-878F-496F2534A2DB}" type="presOf" srcId="{F20621D9-4E59-4823-A5BB-54911390F47A}" destId="{D150D355-926F-49EB-9092-29F5A77891AC}" srcOrd="1" destOrd="3" presId="urn:microsoft.com/office/officeart/2005/8/layout/cycle4#1"/>
    <dgm:cxn modelId="{3BE7FE9F-8D17-43B1-A51B-BA5B5301D31A}" type="presOf" srcId="{C9A34CF2-A8D8-4196-8464-97FA2D103BC9}" destId="{38DAAED0-B268-40F1-B336-A9244D5AB6C3}" srcOrd="1" destOrd="0" presId="urn:microsoft.com/office/officeart/2005/8/layout/cycle4#1"/>
    <dgm:cxn modelId="{28268400-D6F9-4575-B0E7-1FB377953A6B}" srcId="{0559B5ED-1A9D-4941-9D3C-2DFEAE8B7474}" destId="{7B5BE91E-FC44-4FAC-A2C3-8680EA082EEC}" srcOrd="2" destOrd="0" parTransId="{F2C6754D-1707-44BF-9AA4-CBA6944C9829}" sibTransId="{88B8D861-6CEC-4797-B9DE-D66C7EC7A375}"/>
    <dgm:cxn modelId="{2C01990B-D772-4CFF-93A5-0EE92413E156}" srcId="{0559B5ED-1A9D-4941-9D3C-2DFEAE8B7474}" destId="{9F182C5D-919B-43A6-8B4C-759D6CE0CD17}" srcOrd="5" destOrd="0" parTransId="{D15CEF56-0D5D-4792-8660-05A6735A68A6}" sibTransId="{AEC493EA-481C-4F22-9119-E8BF146B5D04}"/>
    <dgm:cxn modelId="{62C30F59-1A9F-44C4-A207-6835251D53EF}" type="presOf" srcId="{E9EB0C85-3CE0-4334-BB3E-14C4F00407A0}" destId="{EB0E2A1F-39A9-4FA9-8095-32DB2A43B71D}" srcOrd="0" destOrd="1" presId="urn:microsoft.com/office/officeart/2005/8/layout/cycle4#1"/>
    <dgm:cxn modelId="{BBF0DBFA-9937-4EDE-AB1E-AB928C41D125}" srcId="{AF9E5B63-80A9-480F-8BA8-D3E467020E63}" destId="{0559B5ED-1A9D-4941-9D3C-2DFEAE8B7474}" srcOrd="3" destOrd="0" parTransId="{AF3E460F-AC7B-42C0-BDC9-2F5B7CDB053A}" sibTransId="{CC6C6761-CB96-4479-BDEA-F940E4427FD0}"/>
    <dgm:cxn modelId="{2FE6C885-DB63-441C-B7E5-114A7B36FDF6}" type="presOf" srcId="{E03683B2-296B-41D9-AF45-550D0D2BCC7A}" destId="{EB0E2A1F-39A9-4FA9-8095-32DB2A43B71D}" srcOrd="0" destOrd="2" presId="urn:microsoft.com/office/officeart/2005/8/layout/cycle4#1"/>
    <dgm:cxn modelId="{AA2C3413-00F1-4541-B609-0474B2A84412}" type="presOf" srcId="{02707B72-1567-4BAC-9C49-D8DE418CC8E8}" destId="{DB36087B-F3C5-433E-9755-C202B9009455}" srcOrd="0" destOrd="3" presId="urn:microsoft.com/office/officeart/2005/8/layout/cycle4#1"/>
    <dgm:cxn modelId="{BC1D796A-B4EE-4A29-9011-AC57DA78827B}" srcId="{0DA82428-606D-4CC5-8FF0-3DB5A748A612}" destId="{C9A34CF2-A8D8-4196-8464-97FA2D103BC9}" srcOrd="0" destOrd="0" parTransId="{EDEA6A12-CA0D-4CDF-9093-B7A981668600}" sibTransId="{9C72707C-3D13-4140-B3F8-A9429528418B}"/>
    <dgm:cxn modelId="{3EB09D86-4B1A-4E23-9A79-94D9FFCA3415}" srcId="{AF9E5B63-80A9-480F-8BA8-D3E467020E63}" destId="{A3B65118-620B-4069-82D1-566F0CA5AA4D}" srcOrd="0" destOrd="0" parTransId="{17633F50-68A6-49C5-BACA-12450C53A171}" sibTransId="{79A618A9-3873-4488-9E0D-E184488E7F98}"/>
    <dgm:cxn modelId="{3847E460-3AD1-4FA3-98F5-222910F4C7AA}" type="presOf" srcId="{C300FDAF-B3E9-4103-AE6B-EB8C6560A9CA}" destId="{E1B945CE-788D-46DB-9AB0-DA360D42E0DA}" srcOrd="1" destOrd="1" presId="urn:microsoft.com/office/officeart/2005/8/layout/cycle4#1"/>
    <dgm:cxn modelId="{1274105F-2E4C-48AA-A510-3C5522A085A2}" type="presOf" srcId="{EFD6784F-3733-4896-9F05-69EBD5A49875}" destId="{E1B945CE-788D-46DB-9AB0-DA360D42E0DA}" srcOrd="1" destOrd="0" presId="urn:microsoft.com/office/officeart/2005/8/layout/cycle4#1"/>
    <dgm:cxn modelId="{B9E2FB38-68E0-47A9-8225-40B278B78978}" srcId="{0559B5ED-1A9D-4941-9D3C-2DFEAE8B7474}" destId="{02707B72-1567-4BAC-9C49-D8DE418CC8E8}" srcOrd="3" destOrd="0" parTransId="{81F8F9B8-ADB5-455F-890F-B917D95A8720}" sibTransId="{B4562645-1A3F-4AD1-9306-FDD0CC2B3BBB}"/>
    <dgm:cxn modelId="{10000029-3082-4263-951D-53256CCEB0E5}" type="presOf" srcId="{3D5A2168-C45A-4C81-B30A-36A53A836219}" destId="{784B9A51-611C-4059-8F38-40E938F0D41E}" srcOrd="1" destOrd="1" presId="urn:microsoft.com/office/officeart/2005/8/layout/cycle4#1"/>
    <dgm:cxn modelId="{016FD642-1022-46D1-A8CC-B409F43D4561}" type="presOf" srcId="{7B5BE91E-FC44-4FAC-A2C3-8680EA082EEC}" destId="{E1B945CE-788D-46DB-9AB0-DA360D42E0DA}" srcOrd="1" destOrd="2" presId="urn:microsoft.com/office/officeart/2005/8/layout/cycle4#1"/>
    <dgm:cxn modelId="{664DF670-2545-4645-8255-97D07993C638}" srcId="{0559B5ED-1A9D-4941-9D3C-2DFEAE8B7474}" destId="{EFD6784F-3733-4896-9F05-69EBD5A49875}" srcOrd="0" destOrd="0" parTransId="{96AC42C9-B65B-4536-BAB0-BAE014E8C44E}" sibTransId="{3FBB8FD8-38CD-4984-A334-8D73C8CE704F}"/>
    <dgm:cxn modelId="{2B57D116-885E-4CAB-9C5E-4CB0FBF25A22}" type="presParOf" srcId="{818F9025-304C-41A9-837F-E21455BD7AF6}" destId="{5306B67A-D768-4C27-935B-DA1B1752300F}" srcOrd="0" destOrd="0" presId="urn:microsoft.com/office/officeart/2005/8/layout/cycle4#1"/>
    <dgm:cxn modelId="{49318907-8C76-419D-9B47-1B0A8151C5E9}" type="presParOf" srcId="{5306B67A-D768-4C27-935B-DA1B1752300F}" destId="{C4124FE8-08E2-4C6C-BC3F-5838BFAA410A}" srcOrd="0" destOrd="0" presId="urn:microsoft.com/office/officeart/2005/8/layout/cycle4#1"/>
    <dgm:cxn modelId="{F9F7A21F-F556-4970-8AEC-F7B4DA4571F2}" type="presParOf" srcId="{C4124FE8-08E2-4C6C-BC3F-5838BFAA410A}" destId="{59230636-418A-42BA-A939-4800EC1F08D1}" srcOrd="0" destOrd="0" presId="urn:microsoft.com/office/officeart/2005/8/layout/cycle4#1"/>
    <dgm:cxn modelId="{85BB1A6C-C229-4397-B162-22124B6D732E}" type="presParOf" srcId="{C4124FE8-08E2-4C6C-BC3F-5838BFAA410A}" destId="{784B9A51-611C-4059-8F38-40E938F0D41E}" srcOrd="1" destOrd="0" presId="urn:microsoft.com/office/officeart/2005/8/layout/cycle4#1"/>
    <dgm:cxn modelId="{C4EA7C5D-5D2C-4B1A-9860-5B3168F4A855}" type="presParOf" srcId="{5306B67A-D768-4C27-935B-DA1B1752300F}" destId="{3D17E4FF-B202-4BB1-86C3-7D1516C478F4}" srcOrd="1" destOrd="0" presId="urn:microsoft.com/office/officeart/2005/8/layout/cycle4#1"/>
    <dgm:cxn modelId="{30649419-CE96-4E04-9DAF-5AD6CB238288}" type="presParOf" srcId="{3D17E4FF-B202-4BB1-86C3-7D1516C478F4}" destId="{EB0E2A1F-39A9-4FA9-8095-32DB2A43B71D}" srcOrd="0" destOrd="0" presId="urn:microsoft.com/office/officeart/2005/8/layout/cycle4#1"/>
    <dgm:cxn modelId="{AD08950B-E77C-4B70-8668-A8655ABD865C}" type="presParOf" srcId="{3D17E4FF-B202-4BB1-86C3-7D1516C478F4}" destId="{D150D355-926F-49EB-9092-29F5A77891AC}" srcOrd="1" destOrd="0" presId="urn:microsoft.com/office/officeart/2005/8/layout/cycle4#1"/>
    <dgm:cxn modelId="{4E15528C-558E-4ABD-9DFB-8B11E49A202D}" type="presParOf" srcId="{5306B67A-D768-4C27-935B-DA1B1752300F}" destId="{D268FC9B-8749-428D-B75F-6388D4D2D0DB}" srcOrd="2" destOrd="0" presId="urn:microsoft.com/office/officeart/2005/8/layout/cycle4#1"/>
    <dgm:cxn modelId="{360EB0D8-41F7-4F21-8154-8FC63DCE9233}" type="presParOf" srcId="{D268FC9B-8749-428D-B75F-6388D4D2D0DB}" destId="{0FAD76A9-4ABB-45EF-A0AF-9D64837A3BC2}" srcOrd="0" destOrd="0" presId="urn:microsoft.com/office/officeart/2005/8/layout/cycle4#1"/>
    <dgm:cxn modelId="{0E0629BC-DCC2-4B84-B753-FBAF5FF249FF}" type="presParOf" srcId="{D268FC9B-8749-428D-B75F-6388D4D2D0DB}" destId="{38DAAED0-B268-40F1-B336-A9244D5AB6C3}" srcOrd="1" destOrd="0" presId="urn:microsoft.com/office/officeart/2005/8/layout/cycle4#1"/>
    <dgm:cxn modelId="{F5569E8A-5C7D-4EA3-92D4-03922D1C9923}" type="presParOf" srcId="{5306B67A-D768-4C27-935B-DA1B1752300F}" destId="{D9EE60E1-7F66-40C0-9942-CE1E32C1BC13}" srcOrd="3" destOrd="0" presId="urn:microsoft.com/office/officeart/2005/8/layout/cycle4#1"/>
    <dgm:cxn modelId="{223DF6AC-1CA4-4EB8-ACDD-A867F26080F6}" type="presParOf" srcId="{D9EE60E1-7F66-40C0-9942-CE1E32C1BC13}" destId="{DB36087B-F3C5-433E-9755-C202B9009455}" srcOrd="0" destOrd="0" presId="urn:microsoft.com/office/officeart/2005/8/layout/cycle4#1"/>
    <dgm:cxn modelId="{01AB386A-DA6F-4A14-A9E6-EAB3770718A6}" type="presParOf" srcId="{D9EE60E1-7F66-40C0-9942-CE1E32C1BC13}" destId="{E1B945CE-788D-46DB-9AB0-DA360D42E0DA}" srcOrd="1" destOrd="0" presId="urn:microsoft.com/office/officeart/2005/8/layout/cycle4#1"/>
    <dgm:cxn modelId="{06ED251E-929B-4298-BD71-23F547C1E31D}" type="presParOf" srcId="{5306B67A-D768-4C27-935B-DA1B1752300F}" destId="{38767B7B-5C86-4510-BFE1-5B8D1CADF2EF}" srcOrd="4" destOrd="0" presId="urn:microsoft.com/office/officeart/2005/8/layout/cycle4#1"/>
    <dgm:cxn modelId="{B02D3622-A4AF-4D74-9D9B-FD4FB3C2AF03}" type="presParOf" srcId="{818F9025-304C-41A9-837F-E21455BD7AF6}" destId="{827E41E2-6996-4EE0-824B-3E73DB1A7A31}" srcOrd="1" destOrd="0" presId="urn:microsoft.com/office/officeart/2005/8/layout/cycle4#1"/>
    <dgm:cxn modelId="{101AB6F7-3DAD-4A61-97E8-7095F2F59267}" type="presParOf" srcId="{827E41E2-6996-4EE0-824B-3E73DB1A7A31}" destId="{8EE0A8F4-437E-497F-BFD5-2E5FFECCFADA}" srcOrd="0" destOrd="0" presId="urn:microsoft.com/office/officeart/2005/8/layout/cycle4#1"/>
    <dgm:cxn modelId="{470C3EE6-7084-45DC-8453-35F8536ED148}" type="presParOf" srcId="{827E41E2-6996-4EE0-824B-3E73DB1A7A31}" destId="{092B9ACA-FC65-4175-A3E9-73DC0E50F0D4}" srcOrd="1" destOrd="0" presId="urn:microsoft.com/office/officeart/2005/8/layout/cycle4#1"/>
    <dgm:cxn modelId="{ED7E391B-80D0-4658-B275-9FD7BDDE7709}" type="presParOf" srcId="{827E41E2-6996-4EE0-824B-3E73DB1A7A31}" destId="{D39FFF4A-299D-4E65-B77C-11C81A166123}" srcOrd="2" destOrd="0" presId="urn:microsoft.com/office/officeart/2005/8/layout/cycle4#1"/>
    <dgm:cxn modelId="{06875354-6BAF-4CCD-8687-CB0C123B7296}" type="presParOf" srcId="{827E41E2-6996-4EE0-824B-3E73DB1A7A31}" destId="{DCCB71A5-4C1E-48C1-9936-65632D4DC7CD}" srcOrd="3" destOrd="0" presId="urn:microsoft.com/office/officeart/2005/8/layout/cycle4#1"/>
    <dgm:cxn modelId="{BB550769-5813-4D1F-B60E-D233DF5EA24C}" type="presParOf" srcId="{827E41E2-6996-4EE0-824B-3E73DB1A7A31}" destId="{3BA5FB79-3E57-46D6-AD3E-188F6D51FA69}" srcOrd="4" destOrd="0" presId="urn:microsoft.com/office/officeart/2005/8/layout/cycle4#1"/>
    <dgm:cxn modelId="{AC54BC31-E56C-474E-9E39-3C78C4EC91DB}" type="presParOf" srcId="{818F9025-304C-41A9-837F-E21455BD7AF6}" destId="{893A8D30-66BF-4733-A5FE-ECEFCF779731}" srcOrd="2" destOrd="0" presId="urn:microsoft.com/office/officeart/2005/8/layout/cycle4#1"/>
    <dgm:cxn modelId="{8D36B5E1-38BF-418B-AC98-4E859E02C860}" type="presParOf" srcId="{818F9025-304C-41A9-837F-E21455BD7AF6}" destId="{C6E3D2C9-0CB6-4B28-BCB4-A37C01243280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63CDD51-C538-4D2B-9393-FA097C4702A6}" type="doc">
      <dgm:prSet loTypeId="urn:microsoft.com/office/officeart/2005/8/layout/cycle7" loCatId="cycle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1CF2CBB9-DE16-4291-A85C-18D534B37694}">
      <dgm:prSet phldrT="[文字]" custT="1"/>
      <dgm:spPr/>
      <dgm:t>
        <a:bodyPr/>
        <a:lstStyle/>
        <a:p>
          <a:r>
            <a:rPr lang="zh-TW" altLang="en-US" sz="2400" b="1" dirty="0" smtClean="0"/>
            <a:t>班務處理及班級經營─　　　　　瞭解學生與經營正向班級氛圍</a:t>
          </a:r>
          <a:endParaRPr lang="zh-TW" altLang="en-US" sz="2400" b="1" dirty="0"/>
        </a:p>
      </dgm:t>
    </dgm:pt>
    <dgm:pt modelId="{1D7F80BF-7E01-403C-BB5E-1E78F5EF084D}" type="parTrans" cxnId="{ADDBE543-C429-4A13-A55E-42A48F49227A}">
      <dgm:prSet/>
      <dgm:spPr/>
      <dgm:t>
        <a:bodyPr/>
        <a:lstStyle/>
        <a:p>
          <a:endParaRPr lang="zh-TW" altLang="en-US"/>
        </a:p>
      </dgm:t>
    </dgm:pt>
    <dgm:pt modelId="{F5064F02-2481-4176-AED8-71C2792D3F4D}" type="sibTrans" cxnId="{ADDBE543-C429-4A13-A55E-42A48F49227A}">
      <dgm:prSet/>
      <dgm:spPr/>
      <dgm:t>
        <a:bodyPr/>
        <a:lstStyle/>
        <a:p>
          <a:endParaRPr lang="zh-TW" altLang="en-US"/>
        </a:p>
      </dgm:t>
    </dgm:pt>
    <dgm:pt modelId="{7A97B676-EAFF-43AB-9C6C-5406F4880F44}">
      <dgm:prSet phldrT="[文字]" custT="1"/>
      <dgm:spPr/>
      <dgm:t>
        <a:bodyPr/>
        <a:lstStyle/>
        <a:p>
          <a:r>
            <a:rPr lang="zh-TW" altLang="en-US" sz="2000" b="1" dirty="0" smtClean="0"/>
            <a:t>學生生活、學習、生涯、品行及身心健康之教育與輔導</a:t>
          </a:r>
          <a:endParaRPr lang="zh-TW" altLang="en-US" sz="2000" b="1" dirty="0"/>
        </a:p>
      </dgm:t>
    </dgm:pt>
    <dgm:pt modelId="{C65D6D1A-F4B5-4DB0-A177-411D184FF406}" type="parTrans" cxnId="{39F407D6-584E-4930-81B8-633E12D349EC}">
      <dgm:prSet/>
      <dgm:spPr/>
      <dgm:t>
        <a:bodyPr/>
        <a:lstStyle/>
        <a:p>
          <a:endParaRPr lang="zh-TW" altLang="en-US"/>
        </a:p>
      </dgm:t>
    </dgm:pt>
    <dgm:pt modelId="{5FEF4309-8711-45FA-A6DF-28D7BACB45CA}" type="sibTrans" cxnId="{39F407D6-584E-4930-81B8-633E12D349EC}">
      <dgm:prSet/>
      <dgm:spPr/>
      <dgm:t>
        <a:bodyPr/>
        <a:lstStyle/>
        <a:p>
          <a:endParaRPr lang="zh-TW" altLang="en-US"/>
        </a:p>
      </dgm:t>
    </dgm:pt>
    <dgm:pt modelId="{258D96CC-E587-40B2-AF6F-EA8A8447D00A}">
      <dgm:prSet phldrT="[文字]" custT="1"/>
      <dgm:spPr/>
      <dgm:t>
        <a:bodyPr/>
        <a:lstStyle/>
        <a:p>
          <a:r>
            <a:rPr lang="zh-TW" altLang="en-US" sz="2000" b="1" dirty="0" smtClean="0"/>
            <a:t>學生偶發事件及申訴事件處理</a:t>
          </a:r>
          <a:endParaRPr lang="zh-TW" altLang="en-US" sz="2000" b="1" dirty="0"/>
        </a:p>
      </dgm:t>
    </dgm:pt>
    <dgm:pt modelId="{9FCB4A7D-4787-465F-B7A5-4B47D6A02640}" type="parTrans" cxnId="{14D74C10-7444-4402-96F6-1E5C3B2224C6}">
      <dgm:prSet/>
      <dgm:spPr/>
      <dgm:t>
        <a:bodyPr/>
        <a:lstStyle/>
        <a:p>
          <a:endParaRPr lang="zh-TW" altLang="en-US"/>
        </a:p>
      </dgm:t>
    </dgm:pt>
    <dgm:pt modelId="{25C08A7F-0A27-4ADC-8CFB-3F4AE67F7A9D}" type="sibTrans" cxnId="{14D74C10-7444-4402-96F6-1E5C3B2224C6}">
      <dgm:prSet/>
      <dgm:spPr/>
      <dgm:t>
        <a:bodyPr/>
        <a:lstStyle/>
        <a:p>
          <a:endParaRPr lang="zh-TW" altLang="en-US"/>
        </a:p>
      </dgm:t>
    </dgm:pt>
    <dgm:pt modelId="{C5D38104-98AC-437A-8DD0-CA19C6959A2B}">
      <dgm:prSet phldrT="[文字]" custT="1"/>
      <dgm:spPr/>
      <dgm:t>
        <a:bodyPr/>
        <a:lstStyle/>
        <a:p>
          <a:r>
            <a:rPr lang="zh-TW" altLang="en-US" sz="2000" b="1" dirty="0" smtClean="0"/>
            <a:t>其他有關班級學生之教學、訓輔、總務等事務處</a:t>
          </a:r>
          <a:endParaRPr lang="zh-TW" altLang="en-US" sz="2000" b="1" dirty="0"/>
        </a:p>
      </dgm:t>
    </dgm:pt>
    <dgm:pt modelId="{B8254B9B-D367-48F9-84D3-2EAD415B0D57}" type="parTrans" cxnId="{D068ABF7-5DC7-43E5-962B-B534E2FBA02C}">
      <dgm:prSet/>
      <dgm:spPr/>
      <dgm:t>
        <a:bodyPr/>
        <a:lstStyle/>
        <a:p>
          <a:endParaRPr lang="zh-TW" altLang="en-US"/>
        </a:p>
      </dgm:t>
    </dgm:pt>
    <dgm:pt modelId="{D7C2CFC3-4C6A-46B7-97E9-B66DA5DE37D3}" type="sibTrans" cxnId="{D068ABF7-5DC7-43E5-962B-B534E2FBA02C}">
      <dgm:prSet/>
      <dgm:spPr/>
      <dgm:t>
        <a:bodyPr/>
        <a:lstStyle/>
        <a:p>
          <a:endParaRPr lang="zh-TW" altLang="en-US"/>
        </a:p>
      </dgm:t>
    </dgm:pt>
    <dgm:pt modelId="{79BC7C05-20CE-4213-9AE8-2370D7085761}">
      <dgm:prSet phldrT="[文字]" custT="1"/>
      <dgm:spPr/>
      <dgm:t>
        <a:bodyPr/>
        <a:lstStyle/>
        <a:p>
          <a:r>
            <a:rPr lang="zh-TW" altLang="en-US" sz="2400" b="1" dirty="0" smtClean="0"/>
            <a:t>特殊需求學生之關照及個案輔導</a:t>
          </a:r>
          <a:endParaRPr lang="zh-TW" altLang="en-US" sz="2400" b="1" dirty="0"/>
        </a:p>
      </dgm:t>
    </dgm:pt>
    <dgm:pt modelId="{2D28C02C-BBB8-40A2-B58E-07983A4F8620}" type="parTrans" cxnId="{0B3D17CB-80ED-492D-829D-FE49FCAD712A}">
      <dgm:prSet/>
      <dgm:spPr/>
      <dgm:t>
        <a:bodyPr/>
        <a:lstStyle/>
        <a:p>
          <a:endParaRPr lang="zh-TW" altLang="en-US"/>
        </a:p>
      </dgm:t>
    </dgm:pt>
    <dgm:pt modelId="{A445F82E-A2B8-4DF8-B187-9CE21CB5F49F}" type="sibTrans" cxnId="{0B3D17CB-80ED-492D-829D-FE49FCAD712A}">
      <dgm:prSet/>
      <dgm:spPr/>
      <dgm:t>
        <a:bodyPr/>
        <a:lstStyle/>
        <a:p>
          <a:endParaRPr lang="zh-TW" altLang="en-US"/>
        </a:p>
      </dgm:t>
    </dgm:pt>
    <dgm:pt modelId="{22B0122A-795A-4769-BA59-960C85EAF797}">
      <dgm:prSet phldrT="[文字]" custT="1"/>
      <dgm:spPr/>
      <dgm:t>
        <a:bodyPr/>
        <a:lstStyle/>
        <a:p>
          <a:r>
            <a:rPr lang="zh-TW" altLang="en-US" sz="2000" b="1" dirty="0" smtClean="0"/>
            <a:t>親師溝通與家庭聯繫</a:t>
          </a:r>
          <a:endParaRPr lang="zh-TW" altLang="en-US" sz="2000" b="1" dirty="0"/>
        </a:p>
      </dgm:t>
    </dgm:pt>
    <dgm:pt modelId="{C4D84C89-1DDA-4350-9F8E-FBEF6694CB39}" type="sibTrans" cxnId="{B7AF5297-7F19-4B8B-8D5B-EEA06EF013FD}">
      <dgm:prSet/>
      <dgm:spPr/>
      <dgm:t>
        <a:bodyPr/>
        <a:lstStyle/>
        <a:p>
          <a:endParaRPr lang="zh-TW" altLang="en-US"/>
        </a:p>
      </dgm:t>
    </dgm:pt>
    <dgm:pt modelId="{EC08451F-89C7-4626-BFCA-63932B2AFDED}" type="parTrans" cxnId="{B7AF5297-7F19-4B8B-8D5B-EEA06EF013FD}">
      <dgm:prSet/>
      <dgm:spPr/>
      <dgm:t>
        <a:bodyPr/>
        <a:lstStyle/>
        <a:p>
          <a:endParaRPr lang="zh-TW" altLang="en-US"/>
        </a:p>
      </dgm:t>
    </dgm:pt>
    <dgm:pt modelId="{07F59302-B890-4999-8EEE-81638292026E}" type="pres">
      <dgm:prSet presAssocID="{D63CDD51-C538-4D2B-9393-FA097C4702A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0F52799-4216-42B1-8F64-75C8FDE064FF}" type="pres">
      <dgm:prSet presAssocID="{1CF2CBB9-DE16-4291-A85C-18D534B37694}" presName="node" presStyleLbl="node1" presStyleIdx="0" presStyleCnt="6" custScaleX="312143" custScaleY="17791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0A7C98-21A8-480B-A5C1-A04625744F6A}" type="pres">
      <dgm:prSet presAssocID="{F5064F02-2481-4176-AED8-71C2792D3F4D}" presName="sibTrans" presStyleLbl="sibTrans2D1" presStyleIdx="0" presStyleCnt="6"/>
      <dgm:spPr/>
      <dgm:t>
        <a:bodyPr/>
        <a:lstStyle/>
        <a:p>
          <a:endParaRPr lang="zh-TW" altLang="en-US"/>
        </a:p>
      </dgm:t>
    </dgm:pt>
    <dgm:pt modelId="{2E47DF44-96FC-4BBA-AF8C-2B95F98A5581}" type="pres">
      <dgm:prSet presAssocID="{F5064F02-2481-4176-AED8-71C2792D3F4D}" presName="connectorText" presStyleLbl="sibTrans2D1" presStyleIdx="0" presStyleCnt="6"/>
      <dgm:spPr/>
      <dgm:t>
        <a:bodyPr/>
        <a:lstStyle/>
        <a:p>
          <a:endParaRPr lang="zh-TW" altLang="en-US"/>
        </a:p>
      </dgm:t>
    </dgm:pt>
    <dgm:pt modelId="{944527A1-F4AE-47E7-9082-BE49C44B0EB5}" type="pres">
      <dgm:prSet presAssocID="{7A97B676-EAFF-43AB-9C6C-5406F4880F44}" presName="node" presStyleLbl="node1" presStyleIdx="1" presStyleCnt="6" custScaleX="263767" custScaleY="162527" custRadScaleRad="88157" custRadScaleInc="250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D819B39-0A2B-4617-A7D0-4AB3A256013C}" type="pres">
      <dgm:prSet presAssocID="{5FEF4309-8711-45FA-A6DF-28D7BACB45CA}" presName="sibTrans" presStyleLbl="sibTrans2D1" presStyleIdx="1" presStyleCnt="6"/>
      <dgm:spPr/>
      <dgm:t>
        <a:bodyPr/>
        <a:lstStyle/>
        <a:p>
          <a:endParaRPr lang="zh-TW" altLang="en-US"/>
        </a:p>
      </dgm:t>
    </dgm:pt>
    <dgm:pt modelId="{7C770D35-934D-4C69-8B80-ECA1658943F3}" type="pres">
      <dgm:prSet presAssocID="{5FEF4309-8711-45FA-A6DF-28D7BACB45CA}" presName="connectorText" presStyleLbl="sibTrans2D1" presStyleIdx="1" presStyleCnt="6"/>
      <dgm:spPr/>
      <dgm:t>
        <a:bodyPr/>
        <a:lstStyle/>
        <a:p>
          <a:endParaRPr lang="zh-TW" altLang="en-US"/>
        </a:p>
      </dgm:t>
    </dgm:pt>
    <dgm:pt modelId="{5AE6769B-DD24-4973-B5A2-5780973BC27C}" type="pres">
      <dgm:prSet presAssocID="{22B0122A-795A-4769-BA59-960C85EAF797}" presName="node" presStyleLbl="node1" presStyleIdx="2" presStyleCnt="6" custScaleX="260999" custScaleY="162527" custRadScaleRad="87470" custRadScaleInc="-4306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DBD774-07DA-4EED-9983-DC222A17F200}" type="pres">
      <dgm:prSet presAssocID="{C4D84C89-1DDA-4350-9F8E-FBEF6694CB39}" presName="sibTrans" presStyleLbl="sibTrans2D1" presStyleIdx="2" presStyleCnt="6"/>
      <dgm:spPr/>
      <dgm:t>
        <a:bodyPr/>
        <a:lstStyle/>
        <a:p>
          <a:endParaRPr lang="zh-TW" altLang="en-US"/>
        </a:p>
      </dgm:t>
    </dgm:pt>
    <dgm:pt modelId="{2BBA19C0-9D7A-40B2-855D-68ABE00ADBC7}" type="pres">
      <dgm:prSet presAssocID="{C4D84C89-1DDA-4350-9F8E-FBEF6694CB39}" presName="connectorText" presStyleLbl="sibTrans2D1" presStyleIdx="2" presStyleCnt="6"/>
      <dgm:spPr/>
      <dgm:t>
        <a:bodyPr/>
        <a:lstStyle/>
        <a:p>
          <a:endParaRPr lang="zh-TW" altLang="en-US"/>
        </a:p>
      </dgm:t>
    </dgm:pt>
    <dgm:pt modelId="{9C99BDCA-EAAB-47C8-AF41-E8204E1688B5}" type="pres">
      <dgm:prSet presAssocID="{79BC7C05-20CE-4213-9AE8-2370D7085761}" presName="node" presStyleLbl="node1" presStyleIdx="3" presStyleCnt="6" custScaleX="356030" custScaleY="118276" custRadScaleRad="85315" custRadScaleInc="-209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B76B70-CE2E-4298-B04F-CEC1E8209061}" type="pres">
      <dgm:prSet presAssocID="{A445F82E-A2B8-4DF8-B187-9CE21CB5F49F}" presName="sibTrans" presStyleLbl="sibTrans2D1" presStyleIdx="3" presStyleCnt="6"/>
      <dgm:spPr/>
      <dgm:t>
        <a:bodyPr/>
        <a:lstStyle/>
        <a:p>
          <a:endParaRPr lang="zh-TW" altLang="en-US"/>
        </a:p>
      </dgm:t>
    </dgm:pt>
    <dgm:pt modelId="{1D1E6ACF-0BBA-406A-8F88-E6C8A567C9FE}" type="pres">
      <dgm:prSet presAssocID="{A445F82E-A2B8-4DF8-B187-9CE21CB5F49F}" presName="connectorText" presStyleLbl="sibTrans2D1" presStyleIdx="3" presStyleCnt="6"/>
      <dgm:spPr/>
      <dgm:t>
        <a:bodyPr/>
        <a:lstStyle/>
        <a:p>
          <a:endParaRPr lang="zh-TW" altLang="en-US"/>
        </a:p>
      </dgm:t>
    </dgm:pt>
    <dgm:pt modelId="{0555753F-9E08-47C7-A060-58441C81805A}" type="pres">
      <dgm:prSet presAssocID="{258D96CC-E587-40B2-AF6F-EA8A8447D00A}" presName="node" presStyleLbl="node1" presStyleIdx="4" presStyleCnt="6" custScaleX="261887" custScaleY="162527" custRadScaleRad="90333" custRadScaleInc="4492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B7A3A61-E50A-427C-A2C3-4716FEE4782C}" type="pres">
      <dgm:prSet presAssocID="{25C08A7F-0A27-4ADC-8CFB-3F4AE67F7A9D}" presName="sibTrans" presStyleLbl="sibTrans2D1" presStyleIdx="4" presStyleCnt="6"/>
      <dgm:spPr/>
      <dgm:t>
        <a:bodyPr/>
        <a:lstStyle/>
        <a:p>
          <a:endParaRPr lang="zh-TW" altLang="en-US"/>
        </a:p>
      </dgm:t>
    </dgm:pt>
    <dgm:pt modelId="{A22C87FF-5C1A-41AD-9D89-2991F643E746}" type="pres">
      <dgm:prSet presAssocID="{25C08A7F-0A27-4ADC-8CFB-3F4AE67F7A9D}" presName="connectorText" presStyleLbl="sibTrans2D1" presStyleIdx="4" presStyleCnt="6"/>
      <dgm:spPr/>
      <dgm:t>
        <a:bodyPr/>
        <a:lstStyle/>
        <a:p>
          <a:endParaRPr lang="zh-TW" altLang="en-US"/>
        </a:p>
      </dgm:t>
    </dgm:pt>
    <dgm:pt modelId="{E4763B8B-09D9-4E33-97BA-DBCF0F0C358D}" type="pres">
      <dgm:prSet presAssocID="{C5D38104-98AC-437A-8DD0-CA19C6959A2B}" presName="node" presStyleLbl="node1" presStyleIdx="5" presStyleCnt="6" custScaleX="262514" custScaleY="162527" custRadScaleRad="92908" custRadScaleInc="-281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99EB40-2615-47D7-9203-90E830BC3381}" type="pres">
      <dgm:prSet presAssocID="{D7C2CFC3-4C6A-46B7-97E9-B66DA5DE37D3}" presName="sibTrans" presStyleLbl="sibTrans2D1" presStyleIdx="5" presStyleCnt="6"/>
      <dgm:spPr/>
      <dgm:t>
        <a:bodyPr/>
        <a:lstStyle/>
        <a:p>
          <a:endParaRPr lang="zh-TW" altLang="en-US"/>
        </a:p>
      </dgm:t>
    </dgm:pt>
    <dgm:pt modelId="{F08F5ADE-B58A-4395-8956-96BD84F2438C}" type="pres">
      <dgm:prSet presAssocID="{D7C2CFC3-4C6A-46B7-97E9-B66DA5DE37D3}" presName="connectorText" presStyleLbl="sibTrans2D1" presStyleIdx="5" presStyleCnt="6"/>
      <dgm:spPr/>
      <dgm:t>
        <a:bodyPr/>
        <a:lstStyle/>
        <a:p>
          <a:endParaRPr lang="zh-TW" altLang="en-US"/>
        </a:p>
      </dgm:t>
    </dgm:pt>
  </dgm:ptLst>
  <dgm:cxnLst>
    <dgm:cxn modelId="{D5D28188-3199-4E88-905B-86723A17D5B1}" type="presOf" srcId="{22B0122A-795A-4769-BA59-960C85EAF797}" destId="{5AE6769B-DD24-4973-B5A2-5780973BC27C}" srcOrd="0" destOrd="0" presId="urn:microsoft.com/office/officeart/2005/8/layout/cycle7"/>
    <dgm:cxn modelId="{E89F7780-D201-4048-903D-73AB4EA583B5}" type="presOf" srcId="{5FEF4309-8711-45FA-A6DF-28D7BACB45CA}" destId="{FD819B39-0A2B-4617-A7D0-4AB3A256013C}" srcOrd="0" destOrd="0" presId="urn:microsoft.com/office/officeart/2005/8/layout/cycle7"/>
    <dgm:cxn modelId="{590D1C1F-E2A8-4B8A-BA94-3EA57EFC1DB6}" type="presOf" srcId="{D63CDD51-C538-4D2B-9393-FA097C4702A6}" destId="{07F59302-B890-4999-8EEE-81638292026E}" srcOrd="0" destOrd="0" presId="urn:microsoft.com/office/officeart/2005/8/layout/cycle7"/>
    <dgm:cxn modelId="{5ED5FB94-FF19-4354-8A8E-68ADF13D422E}" type="presOf" srcId="{79BC7C05-20CE-4213-9AE8-2370D7085761}" destId="{9C99BDCA-EAAB-47C8-AF41-E8204E1688B5}" srcOrd="0" destOrd="0" presId="urn:microsoft.com/office/officeart/2005/8/layout/cycle7"/>
    <dgm:cxn modelId="{ADDBE543-C429-4A13-A55E-42A48F49227A}" srcId="{D63CDD51-C538-4D2B-9393-FA097C4702A6}" destId="{1CF2CBB9-DE16-4291-A85C-18D534B37694}" srcOrd="0" destOrd="0" parTransId="{1D7F80BF-7E01-403C-BB5E-1E78F5EF084D}" sibTransId="{F5064F02-2481-4176-AED8-71C2792D3F4D}"/>
    <dgm:cxn modelId="{77F39D7E-E207-420F-8AF2-B405E57BF3E4}" type="presOf" srcId="{25C08A7F-0A27-4ADC-8CFB-3F4AE67F7A9D}" destId="{A22C87FF-5C1A-41AD-9D89-2991F643E746}" srcOrd="1" destOrd="0" presId="urn:microsoft.com/office/officeart/2005/8/layout/cycle7"/>
    <dgm:cxn modelId="{A4891DB6-95FE-4A0D-AC0B-226AFB5B97FC}" type="presOf" srcId="{5FEF4309-8711-45FA-A6DF-28D7BACB45CA}" destId="{7C770D35-934D-4C69-8B80-ECA1658943F3}" srcOrd="1" destOrd="0" presId="urn:microsoft.com/office/officeart/2005/8/layout/cycle7"/>
    <dgm:cxn modelId="{14D74C10-7444-4402-96F6-1E5C3B2224C6}" srcId="{D63CDD51-C538-4D2B-9393-FA097C4702A6}" destId="{258D96CC-E587-40B2-AF6F-EA8A8447D00A}" srcOrd="4" destOrd="0" parTransId="{9FCB4A7D-4787-465F-B7A5-4B47D6A02640}" sibTransId="{25C08A7F-0A27-4ADC-8CFB-3F4AE67F7A9D}"/>
    <dgm:cxn modelId="{0B3D17CB-80ED-492D-829D-FE49FCAD712A}" srcId="{D63CDD51-C538-4D2B-9393-FA097C4702A6}" destId="{79BC7C05-20CE-4213-9AE8-2370D7085761}" srcOrd="3" destOrd="0" parTransId="{2D28C02C-BBB8-40A2-B58E-07983A4F8620}" sibTransId="{A445F82E-A2B8-4DF8-B187-9CE21CB5F49F}"/>
    <dgm:cxn modelId="{10C06531-6CD8-494E-94C3-BF532AAD20CF}" type="presOf" srcId="{C5D38104-98AC-437A-8DD0-CA19C6959A2B}" destId="{E4763B8B-09D9-4E33-97BA-DBCF0F0C358D}" srcOrd="0" destOrd="0" presId="urn:microsoft.com/office/officeart/2005/8/layout/cycle7"/>
    <dgm:cxn modelId="{18417AEE-3529-4555-A5DB-5062D05366C7}" type="presOf" srcId="{A445F82E-A2B8-4DF8-B187-9CE21CB5F49F}" destId="{E4B76B70-CE2E-4298-B04F-CEC1E8209061}" srcOrd="0" destOrd="0" presId="urn:microsoft.com/office/officeart/2005/8/layout/cycle7"/>
    <dgm:cxn modelId="{138091FF-33F8-4F57-9642-AD3435E006F0}" type="presOf" srcId="{25C08A7F-0A27-4ADC-8CFB-3F4AE67F7A9D}" destId="{2B7A3A61-E50A-427C-A2C3-4716FEE4782C}" srcOrd="0" destOrd="0" presId="urn:microsoft.com/office/officeart/2005/8/layout/cycle7"/>
    <dgm:cxn modelId="{A5D82B5F-32F2-4BA0-BC00-2D60478E05E3}" type="presOf" srcId="{D7C2CFC3-4C6A-46B7-97E9-B66DA5DE37D3}" destId="{F08F5ADE-B58A-4395-8956-96BD84F2438C}" srcOrd="1" destOrd="0" presId="urn:microsoft.com/office/officeart/2005/8/layout/cycle7"/>
    <dgm:cxn modelId="{E253924E-02EA-4C83-99E0-9E82795FA2C8}" type="presOf" srcId="{F5064F02-2481-4176-AED8-71C2792D3F4D}" destId="{2E47DF44-96FC-4BBA-AF8C-2B95F98A5581}" srcOrd="1" destOrd="0" presId="urn:microsoft.com/office/officeart/2005/8/layout/cycle7"/>
    <dgm:cxn modelId="{39F407D6-584E-4930-81B8-633E12D349EC}" srcId="{D63CDD51-C538-4D2B-9393-FA097C4702A6}" destId="{7A97B676-EAFF-43AB-9C6C-5406F4880F44}" srcOrd="1" destOrd="0" parTransId="{C65D6D1A-F4B5-4DB0-A177-411D184FF406}" sibTransId="{5FEF4309-8711-45FA-A6DF-28D7BACB45CA}"/>
    <dgm:cxn modelId="{6E684144-4311-4C7F-A875-6B0D89FB8417}" type="presOf" srcId="{C4D84C89-1DDA-4350-9F8E-FBEF6694CB39}" destId="{30DBD774-07DA-4EED-9983-DC222A17F200}" srcOrd="0" destOrd="0" presId="urn:microsoft.com/office/officeart/2005/8/layout/cycle7"/>
    <dgm:cxn modelId="{D068ABF7-5DC7-43E5-962B-B534E2FBA02C}" srcId="{D63CDD51-C538-4D2B-9393-FA097C4702A6}" destId="{C5D38104-98AC-437A-8DD0-CA19C6959A2B}" srcOrd="5" destOrd="0" parTransId="{B8254B9B-D367-48F9-84D3-2EAD415B0D57}" sibTransId="{D7C2CFC3-4C6A-46B7-97E9-B66DA5DE37D3}"/>
    <dgm:cxn modelId="{703BA87F-A868-493A-8DBA-B03C655796E7}" type="presOf" srcId="{1CF2CBB9-DE16-4291-A85C-18D534B37694}" destId="{20F52799-4216-42B1-8F64-75C8FDE064FF}" srcOrd="0" destOrd="0" presId="urn:microsoft.com/office/officeart/2005/8/layout/cycle7"/>
    <dgm:cxn modelId="{EFBDAE4E-CB54-4D15-BD77-3297D8027FC1}" type="presOf" srcId="{D7C2CFC3-4C6A-46B7-97E9-B66DA5DE37D3}" destId="{8D99EB40-2615-47D7-9203-90E830BC3381}" srcOrd="0" destOrd="0" presId="urn:microsoft.com/office/officeart/2005/8/layout/cycle7"/>
    <dgm:cxn modelId="{6907C174-3D09-4FDF-B199-48496F1F254A}" type="presOf" srcId="{7A97B676-EAFF-43AB-9C6C-5406F4880F44}" destId="{944527A1-F4AE-47E7-9082-BE49C44B0EB5}" srcOrd="0" destOrd="0" presId="urn:microsoft.com/office/officeart/2005/8/layout/cycle7"/>
    <dgm:cxn modelId="{B747C392-6BEE-4F47-B6FD-670539B9E1F4}" type="presOf" srcId="{258D96CC-E587-40B2-AF6F-EA8A8447D00A}" destId="{0555753F-9E08-47C7-A060-58441C81805A}" srcOrd="0" destOrd="0" presId="urn:microsoft.com/office/officeart/2005/8/layout/cycle7"/>
    <dgm:cxn modelId="{B7AF5297-7F19-4B8B-8D5B-EEA06EF013FD}" srcId="{D63CDD51-C538-4D2B-9393-FA097C4702A6}" destId="{22B0122A-795A-4769-BA59-960C85EAF797}" srcOrd="2" destOrd="0" parTransId="{EC08451F-89C7-4626-BFCA-63932B2AFDED}" sibTransId="{C4D84C89-1DDA-4350-9F8E-FBEF6694CB39}"/>
    <dgm:cxn modelId="{5881EA34-B8EE-4969-9BDE-A95E386C0681}" type="presOf" srcId="{C4D84C89-1DDA-4350-9F8E-FBEF6694CB39}" destId="{2BBA19C0-9D7A-40B2-855D-68ABE00ADBC7}" srcOrd="1" destOrd="0" presId="urn:microsoft.com/office/officeart/2005/8/layout/cycle7"/>
    <dgm:cxn modelId="{B3BA38C4-729E-4237-B46E-406BA678EDD7}" type="presOf" srcId="{F5064F02-2481-4176-AED8-71C2792D3F4D}" destId="{850A7C98-21A8-480B-A5C1-A04625744F6A}" srcOrd="0" destOrd="0" presId="urn:microsoft.com/office/officeart/2005/8/layout/cycle7"/>
    <dgm:cxn modelId="{AE21F8A4-9D60-45DA-8F22-B23440BDF025}" type="presOf" srcId="{A445F82E-A2B8-4DF8-B187-9CE21CB5F49F}" destId="{1D1E6ACF-0BBA-406A-8F88-E6C8A567C9FE}" srcOrd="1" destOrd="0" presId="urn:microsoft.com/office/officeart/2005/8/layout/cycle7"/>
    <dgm:cxn modelId="{3A22BB61-F865-469E-8D37-E4AAC9ED03D2}" type="presParOf" srcId="{07F59302-B890-4999-8EEE-81638292026E}" destId="{20F52799-4216-42B1-8F64-75C8FDE064FF}" srcOrd="0" destOrd="0" presId="urn:microsoft.com/office/officeart/2005/8/layout/cycle7"/>
    <dgm:cxn modelId="{10BF3B84-7C19-42A7-A76A-FB3ED9D5DE42}" type="presParOf" srcId="{07F59302-B890-4999-8EEE-81638292026E}" destId="{850A7C98-21A8-480B-A5C1-A04625744F6A}" srcOrd="1" destOrd="0" presId="urn:microsoft.com/office/officeart/2005/8/layout/cycle7"/>
    <dgm:cxn modelId="{29449031-4067-417E-856D-6063753A2F6C}" type="presParOf" srcId="{850A7C98-21A8-480B-A5C1-A04625744F6A}" destId="{2E47DF44-96FC-4BBA-AF8C-2B95F98A5581}" srcOrd="0" destOrd="0" presId="urn:microsoft.com/office/officeart/2005/8/layout/cycle7"/>
    <dgm:cxn modelId="{42D12961-DCD6-43EB-8AA4-31915DBA289A}" type="presParOf" srcId="{07F59302-B890-4999-8EEE-81638292026E}" destId="{944527A1-F4AE-47E7-9082-BE49C44B0EB5}" srcOrd="2" destOrd="0" presId="urn:microsoft.com/office/officeart/2005/8/layout/cycle7"/>
    <dgm:cxn modelId="{C105AC21-D9D5-4F64-808C-6296CEE5B1AA}" type="presParOf" srcId="{07F59302-B890-4999-8EEE-81638292026E}" destId="{FD819B39-0A2B-4617-A7D0-4AB3A256013C}" srcOrd="3" destOrd="0" presId="urn:microsoft.com/office/officeart/2005/8/layout/cycle7"/>
    <dgm:cxn modelId="{1BA9B72C-1F3C-4687-8DEB-C83E4D44079E}" type="presParOf" srcId="{FD819B39-0A2B-4617-A7D0-4AB3A256013C}" destId="{7C770D35-934D-4C69-8B80-ECA1658943F3}" srcOrd="0" destOrd="0" presId="urn:microsoft.com/office/officeart/2005/8/layout/cycle7"/>
    <dgm:cxn modelId="{4FF61058-CF5F-49CA-A55E-12D319FEB704}" type="presParOf" srcId="{07F59302-B890-4999-8EEE-81638292026E}" destId="{5AE6769B-DD24-4973-B5A2-5780973BC27C}" srcOrd="4" destOrd="0" presId="urn:microsoft.com/office/officeart/2005/8/layout/cycle7"/>
    <dgm:cxn modelId="{ABB28DB3-19C5-44CE-8A38-92DBB640E834}" type="presParOf" srcId="{07F59302-B890-4999-8EEE-81638292026E}" destId="{30DBD774-07DA-4EED-9983-DC222A17F200}" srcOrd="5" destOrd="0" presId="urn:microsoft.com/office/officeart/2005/8/layout/cycle7"/>
    <dgm:cxn modelId="{0C6673DD-FFAD-4B68-9663-D9CEECDEA08F}" type="presParOf" srcId="{30DBD774-07DA-4EED-9983-DC222A17F200}" destId="{2BBA19C0-9D7A-40B2-855D-68ABE00ADBC7}" srcOrd="0" destOrd="0" presId="urn:microsoft.com/office/officeart/2005/8/layout/cycle7"/>
    <dgm:cxn modelId="{1CB5C5D7-C0E4-438E-A879-28D247C5FD93}" type="presParOf" srcId="{07F59302-B890-4999-8EEE-81638292026E}" destId="{9C99BDCA-EAAB-47C8-AF41-E8204E1688B5}" srcOrd="6" destOrd="0" presId="urn:microsoft.com/office/officeart/2005/8/layout/cycle7"/>
    <dgm:cxn modelId="{2EB40092-CE65-4603-B5B6-EC4B527F5FF6}" type="presParOf" srcId="{07F59302-B890-4999-8EEE-81638292026E}" destId="{E4B76B70-CE2E-4298-B04F-CEC1E8209061}" srcOrd="7" destOrd="0" presId="urn:microsoft.com/office/officeart/2005/8/layout/cycle7"/>
    <dgm:cxn modelId="{1EFFD752-F1E4-49A1-879E-75E476B6AD2B}" type="presParOf" srcId="{E4B76B70-CE2E-4298-B04F-CEC1E8209061}" destId="{1D1E6ACF-0BBA-406A-8F88-E6C8A567C9FE}" srcOrd="0" destOrd="0" presId="urn:microsoft.com/office/officeart/2005/8/layout/cycle7"/>
    <dgm:cxn modelId="{2167BFA5-A511-4D51-BCD3-81F77E453499}" type="presParOf" srcId="{07F59302-B890-4999-8EEE-81638292026E}" destId="{0555753F-9E08-47C7-A060-58441C81805A}" srcOrd="8" destOrd="0" presId="urn:microsoft.com/office/officeart/2005/8/layout/cycle7"/>
    <dgm:cxn modelId="{634EF3E3-82DA-4F09-BCD4-14ACDDD78EE8}" type="presParOf" srcId="{07F59302-B890-4999-8EEE-81638292026E}" destId="{2B7A3A61-E50A-427C-A2C3-4716FEE4782C}" srcOrd="9" destOrd="0" presId="urn:microsoft.com/office/officeart/2005/8/layout/cycle7"/>
    <dgm:cxn modelId="{7D9B1128-244B-4E9C-80A5-4F8C4B2DC652}" type="presParOf" srcId="{2B7A3A61-E50A-427C-A2C3-4716FEE4782C}" destId="{A22C87FF-5C1A-41AD-9D89-2991F643E746}" srcOrd="0" destOrd="0" presId="urn:microsoft.com/office/officeart/2005/8/layout/cycle7"/>
    <dgm:cxn modelId="{A39AA86A-431E-47C8-8975-20716631F24A}" type="presParOf" srcId="{07F59302-B890-4999-8EEE-81638292026E}" destId="{E4763B8B-09D9-4E33-97BA-DBCF0F0C358D}" srcOrd="10" destOrd="0" presId="urn:microsoft.com/office/officeart/2005/8/layout/cycle7"/>
    <dgm:cxn modelId="{5E2D1D40-060B-468C-B54E-2807AF7B0A60}" type="presParOf" srcId="{07F59302-B890-4999-8EEE-81638292026E}" destId="{8D99EB40-2615-47D7-9203-90E830BC3381}" srcOrd="11" destOrd="0" presId="urn:microsoft.com/office/officeart/2005/8/layout/cycle7"/>
    <dgm:cxn modelId="{C59DDB07-A45E-4AF4-8ED4-02F08973CC2F}" type="presParOf" srcId="{8D99EB40-2615-47D7-9203-90E830BC3381}" destId="{F08F5ADE-B58A-4395-8956-96BD84F2438C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A52859E-0B66-F245-A8F3-482AC2C0E036}" type="doc">
      <dgm:prSet loTypeId="urn:microsoft.com/office/officeart/2005/8/layout/hierarchy3" loCatId="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2F98C14-CAF4-DB42-90F1-F1EC651D7CC1}">
      <dgm:prSet custT="1"/>
      <dgm:spPr/>
      <dgm:t>
        <a:bodyPr/>
        <a:lstStyle/>
        <a:p>
          <a:pPr rtl="0"/>
          <a:r>
            <a:rPr lang="zh-TW" altLang="en-US" sz="3600" b="1" dirty="0" smtClean="0"/>
            <a:t>功能</a:t>
          </a:r>
          <a:endParaRPr lang="zh-TW" altLang="en-US" sz="3600" b="1" dirty="0"/>
        </a:p>
      </dgm:t>
    </dgm:pt>
    <dgm:pt modelId="{C4E8E80A-7294-4D46-96C1-8C234B830852}" type="parTrans" cxnId="{3150C1B2-06B4-0A42-A5AD-0980B89A4571}">
      <dgm:prSet/>
      <dgm:spPr/>
      <dgm:t>
        <a:bodyPr/>
        <a:lstStyle/>
        <a:p>
          <a:endParaRPr lang="zh-TW" altLang="en-US"/>
        </a:p>
      </dgm:t>
    </dgm:pt>
    <dgm:pt modelId="{0AF90075-1956-0841-A4B8-DF29C57DDFB4}" type="sibTrans" cxnId="{3150C1B2-06B4-0A42-A5AD-0980B89A4571}">
      <dgm:prSet/>
      <dgm:spPr/>
      <dgm:t>
        <a:bodyPr/>
        <a:lstStyle/>
        <a:p>
          <a:endParaRPr lang="zh-TW" altLang="en-US"/>
        </a:p>
      </dgm:t>
    </dgm:pt>
    <dgm:pt modelId="{C8E8183C-1678-4B4A-923D-CF17D3AAE542}">
      <dgm:prSet/>
      <dgm:spPr/>
      <dgm:t>
        <a:bodyPr/>
        <a:lstStyle/>
        <a:p>
          <a:pPr algn="l" rtl="0"/>
          <a:r>
            <a:rPr lang="zh-TW" altLang="en-US" smtClean="0"/>
            <a:t>經常性的陪伴與關懷</a:t>
          </a:r>
          <a:endParaRPr lang="zh-TW" altLang="en-US" dirty="0"/>
        </a:p>
      </dgm:t>
    </dgm:pt>
    <dgm:pt modelId="{FC78333F-310A-2E48-87D8-160D3F55C6EC}" type="parTrans" cxnId="{1A2AAA78-0861-7C44-A7CD-D1BD74B0BEEF}">
      <dgm:prSet/>
      <dgm:spPr/>
      <dgm:t>
        <a:bodyPr/>
        <a:lstStyle/>
        <a:p>
          <a:endParaRPr lang="zh-TW" altLang="en-US"/>
        </a:p>
      </dgm:t>
    </dgm:pt>
    <dgm:pt modelId="{CCDE90E3-112E-3E4E-A549-4D20F2EFDEFE}" type="sibTrans" cxnId="{1A2AAA78-0861-7C44-A7CD-D1BD74B0BEEF}">
      <dgm:prSet/>
      <dgm:spPr/>
      <dgm:t>
        <a:bodyPr/>
        <a:lstStyle/>
        <a:p>
          <a:endParaRPr lang="zh-TW" altLang="en-US"/>
        </a:p>
      </dgm:t>
    </dgm:pt>
    <dgm:pt modelId="{71D913D6-C449-4A40-8C49-8F668C9408A8}">
      <dgm:prSet/>
      <dgm:spPr/>
      <dgm:t>
        <a:bodyPr/>
        <a:lstStyle/>
        <a:p>
          <a:pPr algn="l" rtl="0"/>
          <a:r>
            <a:rPr lang="zh-TW" altLang="en-US" smtClean="0"/>
            <a:t>提供學生情感認同與行為楷模</a:t>
          </a:r>
          <a:endParaRPr lang="zh-TW" altLang="en-US" dirty="0"/>
        </a:p>
      </dgm:t>
    </dgm:pt>
    <dgm:pt modelId="{7DF32070-89E8-9446-99C9-A5D48C2C3FD9}" type="parTrans" cxnId="{DEC83CF0-5F5E-BC4D-A96F-0EE7DDA211E5}">
      <dgm:prSet/>
      <dgm:spPr/>
      <dgm:t>
        <a:bodyPr/>
        <a:lstStyle/>
        <a:p>
          <a:endParaRPr lang="zh-TW" altLang="en-US"/>
        </a:p>
      </dgm:t>
    </dgm:pt>
    <dgm:pt modelId="{DE84769C-8359-1B45-B7F8-FBF699E8E939}" type="sibTrans" cxnId="{DEC83CF0-5F5E-BC4D-A96F-0EE7DDA211E5}">
      <dgm:prSet/>
      <dgm:spPr/>
      <dgm:t>
        <a:bodyPr/>
        <a:lstStyle/>
        <a:p>
          <a:endParaRPr lang="zh-TW" altLang="en-US"/>
        </a:p>
      </dgm:t>
    </dgm:pt>
    <dgm:pt modelId="{8115DC7D-E121-2047-BF7E-1F84FA828163}">
      <dgm:prSet/>
      <dgm:spPr/>
      <dgm:t>
        <a:bodyPr/>
        <a:lstStyle/>
        <a:p>
          <a:pPr algn="l" rtl="0"/>
          <a:r>
            <a:rPr lang="zh-TW" altLang="en-US" smtClean="0"/>
            <a:t>危機問題的辨識與轉介</a:t>
          </a:r>
          <a:endParaRPr lang="zh-TW" altLang="en-US" dirty="0"/>
        </a:p>
      </dgm:t>
    </dgm:pt>
    <dgm:pt modelId="{D6F5EB0C-C903-9740-9E5C-4159687A5D97}" type="parTrans" cxnId="{45AC1FB2-197E-4C4A-BBFD-0F4F405D7D2B}">
      <dgm:prSet/>
      <dgm:spPr/>
      <dgm:t>
        <a:bodyPr/>
        <a:lstStyle/>
        <a:p>
          <a:endParaRPr lang="zh-TW" altLang="en-US"/>
        </a:p>
      </dgm:t>
    </dgm:pt>
    <dgm:pt modelId="{19071702-F41B-F440-96E8-732BDE92953F}" type="sibTrans" cxnId="{45AC1FB2-197E-4C4A-BBFD-0F4F405D7D2B}">
      <dgm:prSet/>
      <dgm:spPr/>
      <dgm:t>
        <a:bodyPr/>
        <a:lstStyle/>
        <a:p>
          <a:endParaRPr lang="zh-TW" altLang="en-US"/>
        </a:p>
      </dgm:t>
    </dgm:pt>
    <dgm:pt modelId="{08FD619B-1FEE-0D4C-9F97-0DB052DEBD8D}">
      <dgm:prSet custT="1"/>
      <dgm:spPr/>
      <dgm:t>
        <a:bodyPr/>
        <a:lstStyle/>
        <a:p>
          <a:pPr rtl="0"/>
          <a:r>
            <a:rPr lang="zh-TW" altLang="en-US" sz="3600" b="1" dirty="0" smtClean="0"/>
            <a:t>任務</a:t>
          </a:r>
          <a:endParaRPr lang="zh-TW" altLang="en-US" sz="3600" b="1" dirty="0"/>
        </a:p>
      </dgm:t>
    </dgm:pt>
    <dgm:pt modelId="{B65406F3-E4F4-2649-9227-110B90045CD7}" type="parTrans" cxnId="{E3AEFF73-54E2-5242-B633-72EF1DDD95B5}">
      <dgm:prSet/>
      <dgm:spPr/>
      <dgm:t>
        <a:bodyPr/>
        <a:lstStyle/>
        <a:p>
          <a:endParaRPr lang="zh-TW" altLang="en-US"/>
        </a:p>
      </dgm:t>
    </dgm:pt>
    <dgm:pt modelId="{9CC92DD2-36B4-474D-91F6-FAB424FDF778}" type="sibTrans" cxnId="{E3AEFF73-54E2-5242-B633-72EF1DDD95B5}">
      <dgm:prSet/>
      <dgm:spPr/>
      <dgm:t>
        <a:bodyPr/>
        <a:lstStyle/>
        <a:p>
          <a:endParaRPr lang="zh-TW" altLang="en-US"/>
        </a:p>
      </dgm:t>
    </dgm:pt>
    <dgm:pt modelId="{E98E4002-E7A0-4642-AC78-E28345980B44}">
      <dgm:prSet/>
      <dgm:spPr/>
      <dgm:t>
        <a:bodyPr/>
        <a:lstStyle/>
        <a:p>
          <a:pPr algn="l" rtl="0"/>
          <a:r>
            <a:rPr lang="zh-TW" altLang="en-US" dirty="0" smtClean="0"/>
            <a:t>持續固定與認輔學生個別談話或電話關懷</a:t>
          </a:r>
          <a:endParaRPr lang="zh-TW" altLang="en-US" dirty="0"/>
        </a:p>
      </dgm:t>
    </dgm:pt>
    <dgm:pt modelId="{C961FF24-E932-0D4D-85B6-823FBBFA7F51}" type="parTrans" cxnId="{4D63E07C-6A7F-CA40-A1CD-1B840AE95738}">
      <dgm:prSet/>
      <dgm:spPr/>
      <dgm:t>
        <a:bodyPr/>
        <a:lstStyle/>
        <a:p>
          <a:endParaRPr lang="zh-TW" altLang="en-US"/>
        </a:p>
      </dgm:t>
    </dgm:pt>
    <dgm:pt modelId="{9BDC9D07-679D-7745-AEA2-E65F9547BFAB}" type="sibTrans" cxnId="{4D63E07C-6A7F-CA40-A1CD-1B840AE95738}">
      <dgm:prSet/>
      <dgm:spPr/>
      <dgm:t>
        <a:bodyPr/>
        <a:lstStyle/>
        <a:p>
          <a:endParaRPr lang="zh-TW" altLang="en-US"/>
        </a:p>
      </dgm:t>
    </dgm:pt>
    <dgm:pt modelId="{33BE8504-181E-3044-819B-FCD0E746212E}">
      <dgm:prSet/>
      <dgm:spPr/>
      <dgm:t>
        <a:bodyPr/>
        <a:lstStyle/>
        <a:p>
          <a:pPr algn="l" rtl="0"/>
          <a:r>
            <a:rPr lang="zh-TW" altLang="en-US" dirty="0" smtClean="0"/>
            <a:t>與導師或家長討論認輔學生之行為表現</a:t>
          </a:r>
          <a:endParaRPr lang="zh-TW" altLang="en-US" dirty="0"/>
        </a:p>
      </dgm:t>
    </dgm:pt>
    <dgm:pt modelId="{A1D74DC3-04FA-7949-A55A-7A47118D6C97}" type="parTrans" cxnId="{590EE7DE-5BF6-4B4A-A5DE-06721F188F62}">
      <dgm:prSet/>
      <dgm:spPr/>
      <dgm:t>
        <a:bodyPr/>
        <a:lstStyle/>
        <a:p>
          <a:endParaRPr lang="zh-TW" altLang="en-US"/>
        </a:p>
      </dgm:t>
    </dgm:pt>
    <dgm:pt modelId="{73E0003C-8851-1E4B-98E6-987181BF1F64}" type="sibTrans" cxnId="{590EE7DE-5BF6-4B4A-A5DE-06721F188F62}">
      <dgm:prSet/>
      <dgm:spPr/>
      <dgm:t>
        <a:bodyPr/>
        <a:lstStyle/>
        <a:p>
          <a:endParaRPr lang="zh-TW" altLang="en-US"/>
        </a:p>
      </dgm:t>
    </dgm:pt>
    <dgm:pt modelId="{80E52D53-5426-FE4D-B76F-D7ABC561DF58}">
      <dgm:prSet/>
      <dgm:spPr/>
      <dgm:t>
        <a:bodyPr/>
        <a:lstStyle/>
        <a:p>
          <a:pPr algn="l" rtl="0"/>
          <a:r>
            <a:rPr lang="zh-TW" altLang="en-US" dirty="0" smtClean="0"/>
            <a:t>記錄認輔學生輔導資料</a:t>
          </a:r>
          <a:endParaRPr lang="zh-TW" altLang="en-US" dirty="0"/>
        </a:p>
      </dgm:t>
    </dgm:pt>
    <dgm:pt modelId="{2D8D3064-1C7B-9146-9CD1-722951B7313E}" type="parTrans" cxnId="{03DEB246-9A84-D042-ACBD-8E191704A2CB}">
      <dgm:prSet/>
      <dgm:spPr/>
      <dgm:t>
        <a:bodyPr/>
        <a:lstStyle/>
        <a:p>
          <a:endParaRPr lang="zh-TW" altLang="en-US"/>
        </a:p>
      </dgm:t>
    </dgm:pt>
    <dgm:pt modelId="{A75DFBB8-EB73-DC48-90CE-93243693E54C}" type="sibTrans" cxnId="{03DEB246-9A84-D042-ACBD-8E191704A2CB}">
      <dgm:prSet/>
      <dgm:spPr/>
      <dgm:t>
        <a:bodyPr/>
        <a:lstStyle/>
        <a:p>
          <a:endParaRPr lang="zh-TW" altLang="en-US"/>
        </a:p>
      </dgm:t>
    </dgm:pt>
    <dgm:pt modelId="{E18CA1AF-37AC-2D48-8940-FE933E1645E9}">
      <dgm:prSet/>
      <dgm:spPr/>
      <dgm:t>
        <a:bodyPr/>
        <a:lstStyle/>
        <a:p>
          <a:pPr algn="l" rtl="0"/>
          <a:r>
            <a:rPr lang="zh-TW" altLang="en-US" dirty="0" smtClean="0"/>
            <a:t>定期參與輔導知能研習與個案研討會</a:t>
          </a:r>
          <a:endParaRPr lang="zh-TW" altLang="en-US" dirty="0"/>
        </a:p>
      </dgm:t>
    </dgm:pt>
    <dgm:pt modelId="{14F5FFC6-C71E-BE46-BE5C-DF1EAD1FEDBC}" type="parTrans" cxnId="{35A02A36-D65C-9B4E-A7B8-2389D6658B3B}">
      <dgm:prSet/>
      <dgm:spPr/>
      <dgm:t>
        <a:bodyPr/>
        <a:lstStyle/>
        <a:p>
          <a:endParaRPr lang="zh-TW" altLang="en-US"/>
        </a:p>
      </dgm:t>
    </dgm:pt>
    <dgm:pt modelId="{953EC9AB-4729-254A-95B9-F87F201017D1}" type="sibTrans" cxnId="{35A02A36-D65C-9B4E-A7B8-2389D6658B3B}">
      <dgm:prSet/>
      <dgm:spPr/>
      <dgm:t>
        <a:bodyPr/>
        <a:lstStyle/>
        <a:p>
          <a:endParaRPr lang="zh-TW" altLang="en-US"/>
        </a:p>
      </dgm:t>
    </dgm:pt>
    <dgm:pt modelId="{119EE61A-05A4-D144-9AC3-2B700D91DDCC}" type="pres">
      <dgm:prSet presAssocID="{3A52859E-0B66-F245-A8F3-482AC2C0E03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F690B4B5-35A3-5644-9568-7A87B05CE016}" type="pres">
      <dgm:prSet presAssocID="{D2F98C14-CAF4-DB42-90F1-F1EC651D7CC1}" presName="root" presStyleCnt="0"/>
      <dgm:spPr/>
      <dgm:t>
        <a:bodyPr/>
        <a:lstStyle/>
        <a:p>
          <a:endParaRPr lang="zh-TW" altLang="en-US"/>
        </a:p>
      </dgm:t>
    </dgm:pt>
    <dgm:pt modelId="{04CA6187-4CDD-1B42-A798-AE009114BA67}" type="pres">
      <dgm:prSet presAssocID="{D2F98C14-CAF4-DB42-90F1-F1EC651D7CC1}" presName="rootComposite" presStyleCnt="0"/>
      <dgm:spPr/>
      <dgm:t>
        <a:bodyPr/>
        <a:lstStyle/>
        <a:p>
          <a:endParaRPr lang="zh-TW" altLang="en-US"/>
        </a:p>
      </dgm:t>
    </dgm:pt>
    <dgm:pt modelId="{BB460A5A-AD62-E245-8495-28DD5D134BDD}" type="pres">
      <dgm:prSet presAssocID="{D2F98C14-CAF4-DB42-90F1-F1EC651D7CC1}" presName="rootText" presStyleLbl="node1" presStyleIdx="0" presStyleCnt="2" custScaleX="141166" custLinFactNeighborX="-1081" custLinFactNeighborY="8008"/>
      <dgm:spPr/>
      <dgm:t>
        <a:bodyPr/>
        <a:lstStyle/>
        <a:p>
          <a:endParaRPr lang="zh-TW" altLang="en-US"/>
        </a:p>
      </dgm:t>
    </dgm:pt>
    <dgm:pt modelId="{2CD8B955-D012-3E48-B624-1BE2D281EA67}" type="pres">
      <dgm:prSet presAssocID="{D2F98C14-CAF4-DB42-90F1-F1EC651D7CC1}" presName="rootConnector" presStyleLbl="node1" presStyleIdx="0" presStyleCnt="2"/>
      <dgm:spPr/>
      <dgm:t>
        <a:bodyPr/>
        <a:lstStyle/>
        <a:p>
          <a:endParaRPr lang="zh-TW" altLang="en-US"/>
        </a:p>
      </dgm:t>
    </dgm:pt>
    <dgm:pt modelId="{29E80DA3-406A-9C4D-B97A-048C1AB4FA49}" type="pres">
      <dgm:prSet presAssocID="{D2F98C14-CAF4-DB42-90F1-F1EC651D7CC1}" presName="childShape" presStyleCnt="0"/>
      <dgm:spPr/>
      <dgm:t>
        <a:bodyPr/>
        <a:lstStyle/>
        <a:p>
          <a:endParaRPr lang="zh-TW" altLang="en-US"/>
        </a:p>
      </dgm:t>
    </dgm:pt>
    <dgm:pt modelId="{5A747002-C954-504A-A1F6-33C5EB0F4B57}" type="pres">
      <dgm:prSet presAssocID="{FC78333F-310A-2E48-87D8-160D3F55C6EC}" presName="Name13" presStyleLbl="parChTrans1D2" presStyleIdx="0" presStyleCnt="7"/>
      <dgm:spPr/>
      <dgm:t>
        <a:bodyPr/>
        <a:lstStyle/>
        <a:p>
          <a:endParaRPr lang="zh-TW" altLang="en-US"/>
        </a:p>
      </dgm:t>
    </dgm:pt>
    <dgm:pt modelId="{24774C85-D6FA-EC4E-ACA4-1A0E61899FFE}" type="pres">
      <dgm:prSet presAssocID="{C8E8183C-1678-4B4A-923D-CF17D3AAE542}" presName="childText" presStyleLbl="bgAcc1" presStyleIdx="0" presStyleCnt="7" custScaleX="17073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702B18-C98F-F540-8831-BB361F52B732}" type="pres">
      <dgm:prSet presAssocID="{7DF32070-89E8-9446-99C9-A5D48C2C3FD9}" presName="Name13" presStyleLbl="parChTrans1D2" presStyleIdx="1" presStyleCnt="7"/>
      <dgm:spPr/>
      <dgm:t>
        <a:bodyPr/>
        <a:lstStyle/>
        <a:p>
          <a:endParaRPr lang="zh-TW" altLang="en-US"/>
        </a:p>
      </dgm:t>
    </dgm:pt>
    <dgm:pt modelId="{BEFC26AB-A7F6-0A44-A2AC-DD9282E4CCDE}" type="pres">
      <dgm:prSet presAssocID="{71D913D6-C449-4A40-8C49-8F668C9408A8}" presName="childText" presStyleLbl="bgAcc1" presStyleIdx="1" presStyleCnt="7" custScaleX="1744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2F0E04-6919-554E-9CF6-D5713D8FC240}" type="pres">
      <dgm:prSet presAssocID="{D6F5EB0C-C903-9740-9E5C-4159687A5D97}" presName="Name13" presStyleLbl="parChTrans1D2" presStyleIdx="2" presStyleCnt="7"/>
      <dgm:spPr/>
      <dgm:t>
        <a:bodyPr/>
        <a:lstStyle/>
        <a:p>
          <a:endParaRPr lang="zh-TW" altLang="en-US"/>
        </a:p>
      </dgm:t>
    </dgm:pt>
    <dgm:pt modelId="{F759D0C9-F380-DC4D-898A-FF5603FF9F29}" type="pres">
      <dgm:prSet presAssocID="{8115DC7D-E121-2047-BF7E-1F84FA828163}" presName="childText" presStyleLbl="bgAcc1" presStyleIdx="2" presStyleCnt="7" custScaleX="1752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F17B35-3317-2545-ABEB-B5B9AC8D3021}" type="pres">
      <dgm:prSet presAssocID="{08FD619B-1FEE-0D4C-9F97-0DB052DEBD8D}" presName="root" presStyleCnt="0"/>
      <dgm:spPr/>
      <dgm:t>
        <a:bodyPr/>
        <a:lstStyle/>
        <a:p>
          <a:endParaRPr lang="zh-TW" altLang="en-US"/>
        </a:p>
      </dgm:t>
    </dgm:pt>
    <dgm:pt modelId="{25805073-8B1A-644D-AE8E-CA4D5423A787}" type="pres">
      <dgm:prSet presAssocID="{08FD619B-1FEE-0D4C-9F97-0DB052DEBD8D}" presName="rootComposite" presStyleCnt="0"/>
      <dgm:spPr/>
      <dgm:t>
        <a:bodyPr/>
        <a:lstStyle/>
        <a:p>
          <a:endParaRPr lang="zh-TW" altLang="en-US"/>
        </a:p>
      </dgm:t>
    </dgm:pt>
    <dgm:pt modelId="{17AC3BBD-E17F-5C4E-BB4D-C99061317CA8}" type="pres">
      <dgm:prSet presAssocID="{08FD619B-1FEE-0D4C-9F97-0DB052DEBD8D}" presName="rootText" presStyleLbl="node1" presStyleIdx="1" presStyleCnt="2" custScaleX="136173"/>
      <dgm:spPr/>
      <dgm:t>
        <a:bodyPr/>
        <a:lstStyle/>
        <a:p>
          <a:endParaRPr lang="zh-TW" altLang="en-US"/>
        </a:p>
      </dgm:t>
    </dgm:pt>
    <dgm:pt modelId="{38ED07F2-3539-DA47-8C8D-92EBA800656E}" type="pres">
      <dgm:prSet presAssocID="{08FD619B-1FEE-0D4C-9F97-0DB052DEBD8D}" presName="rootConnector" presStyleLbl="node1" presStyleIdx="1" presStyleCnt="2"/>
      <dgm:spPr/>
      <dgm:t>
        <a:bodyPr/>
        <a:lstStyle/>
        <a:p>
          <a:endParaRPr lang="zh-TW" altLang="en-US"/>
        </a:p>
      </dgm:t>
    </dgm:pt>
    <dgm:pt modelId="{AB0A544D-B06C-F84E-95B1-2B0255902C7E}" type="pres">
      <dgm:prSet presAssocID="{08FD619B-1FEE-0D4C-9F97-0DB052DEBD8D}" presName="childShape" presStyleCnt="0"/>
      <dgm:spPr/>
      <dgm:t>
        <a:bodyPr/>
        <a:lstStyle/>
        <a:p>
          <a:endParaRPr lang="zh-TW" altLang="en-US"/>
        </a:p>
      </dgm:t>
    </dgm:pt>
    <dgm:pt modelId="{3B653D0F-D007-F64B-9ABD-E200EE9482FA}" type="pres">
      <dgm:prSet presAssocID="{C961FF24-E932-0D4D-85B6-823FBBFA7F51}" presName="Name13" presStyleLbl="parChTrans1D2" presStyleIdx="3" presStyleCnt="7"/>
      <dgm:spPr/>
      <dgm:t>
        <a:bodyPr/>
        <a:lstStyle/>
        <a:p>
          <a:endParaRPr lang="zh-TW" altLang="en-US"/>
        </a:p>
      </dgm:t>
    </dgm:pt>
    <dgm:pt modelId="{2968ADEE-35FF-E54E-9A03-070F69F7A6C3}" type="pres">
      <dgm:prSet presAssocID="{E98E4002-E7A0-4642-AC78-E28345980B44}" presName="childText" presStyleLbl="bgAcc1" presStyleIdx="3" presStyleCnt="7" custScaleX="19869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507BA6-32AE-9048-BF53-1E1A6ABE1A5C}" type="pres">
      <dgm:prSet presAssocID="{A1D74DC3-04FA-7949-A55A-7A47118D6C97}" presName="Name13" presStyleLbl="parChTrans1D2" presStyleIdx="4" presStyleCnt="7"/>
      <dgm:spPr/>
      <dgm:t>
        <a:bodyPr/>
        <a:lstStyle/>
        <a:p>
          <a:endParaRPr lang="zh-TW" altLang="en-US"/>
        </a:p>
      </dgm:t>
    </dgm:pt>
    <dgm:pt modelId="{B71DD204-2D28-9740-B7FB-C0DAE018D6D6}" type="pres">
      <dgm:prSet presAssocID="{33BE8504-181E-3044-819B-FCD0E746212E}" presName="childText" presStyleLbl="bgAcc1" presStyleIdx="4" presStyleCnt="7" custScaleX="19539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A5DC6B8-F3FA-5A44-8490-90A39A7CAAB0}" type="pres">
      <dgm:prSet presAssocID="{2D8D3064-1C7B-9146-9CD1-722951B7313E}" presName="Name13" presStyleLbl="parChTrans1D2" presStyleIdx="5" presStyleCnt="7"/>
      <dgm:spPr/>
      <dgm:t>
        <a:bodyPr/>
        <a:lstStyle/>
        <a:p>
          <a:endParaRPr lang="zh-TW" altLang="en-US"/>
        </a:p>
      </dgm:t>
    </dgm:pt>
    <dgm:pt modelId="{7DCE6BF0-4C11-F64C-90DB-2352993BA80F}" type="pres">
      <dgm:prSet presAssocID="{80E52D53-5426-FE4D-B76F-D7ABC561DF58}" presName="childText" presStyleLbl="bgAcc1" presStyleIdx="5" presStyleCnt="7" custScaleX="1953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5465BE-117B-3845-A64F-DBFBA2809E70}" type="pres">
      <dgm:prSet presAssocID="{14F5FFC6-C71E-BE46-BE5C-DF1EAD1FEDBC}" presName="Name13" presStyleLbl="parChTrans1D2" presStyleIdx="6" presStyleCnt="7"/>
      <dgm:spPr/>
      <dgm:t>
        <a:bodyPr/>
        <a:lstStyle/>
        <a:p>
          <a:endParaRPr lang="zh-TW" altLang="en-US"/>
        </a:p>
      </dgm:t>
    </dgm:pt>
    <dgm:pt modelId="{E6B441BB-6416-2D49-B6BD-D538F9A65686}" type="pres">
      <dgm:prSet presAssocID="{E18CA1AF-37AC-2D48-8940-FE933E1645E9}" presName="childText" presStyleLbl="bgAcc1" presStyleIdx="6" presStyleCnt="7" custScaleX="1953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A325CD3-5C66-4910-A174-75900EF5B04C}" type="presOf" srcId="{E18CA1AF-37AC-2D48-8940-FE933E1645E9}" destId="{E6B441BB-6416-2D49-B6BD-D538F9A65686}" srcOrd="0" destOrd="0" presId="urn:microsoft.com/office/officeart/2005/8/layout/hierarchy3"/>
    <dgm:cxn modelId="{935A8608-3E69-4941-8691-7E235251064E}" type="presOf" srcId="{80E52D53-5426-FE4D-B76F-D7ABC561DF58}" destId="{7DCE6BF0-4C11-F64C-90DB-2352993BA80F}" srcOrd="0" destOrd="0" presId="urn:microsoft.com/office/officeart/2005/8/layout/hierarchy3"/>
    <dgm:cxn modelId="{39398196-261C-4B85-91C1-0CAC64B79F4D}" type="presOf" srcId="{33BE8504-181E-3044-819B-FCD0E746212E}" destId="{B71DD204-2D28-9740-B7FB-C0DAE018D6D6}" srcOrd="0" destOrd="0" presId="urn:microsoft.com/office/officeart/2005/8/layout/hierarchy3"/>
    <dgm:cxn modelId="{0CB23F34-9ED8-4BED-A1D1-E9E0DEF63F60}" type="presOf" srcId="{D6F5EB0C-C903-9740-9E5C-4159687A5D97}" destId="{082F0E04-6919-554E-9CF6-D5713D8FC240}" srcOrd="0" destOrd="0" presId="urn:microsoft.com/office/officeart/2005/8/layout/hierarchy3"/>
    <dgm:cxn modelId="{E9FA6B6C-CBB6-4149-B140-81D0D8D863BC}" type="presOf" srcId="{08FD619B-1FEE-0D4C-9F97-0DB052DEBD8D}" destId="{17AC3BBD-E17F-5C4E-BB4D-C99061317CA8}" srcOrd="0" destOrd="0" presId="urn:microsoft.com/office/officeart/2005/8/layout/hierarchy3"/>
    <dgm:cxn modelId="{986C59FF-64C7-48FB-BC3A-F3D312AC5EE2}" type="presOf" srcId="{08FD619B-1FEE-0D4C-9F97-0DB052DEBD8D}" destId="{38ED07F2-3539-DA47-8C8D-92EBA800656E}" srcOrd="1" destOrd="0" presId="urn:microsoft.com/office/officeart/2005/8/layout/hierarchy3"/>
    <dgm:cxn modelId="{7A46A886-0223-49FD-9ED7-9D0B7B1839C1}" type="presOf" srcId="{14F5FFC6-C71E-BE46-BE5C-DF1EAD1FEDBC}" destId="{FA5465BE-117B-3845-A64F-DBFBA2809E70}" srcOrd="0" destOrd="0" presId="urn:microsoft.com/office/officeart/2005/8/layout/hierarchy3"/>
    <dgm:cxn modelId="{35A02A36-D65C-9B4E-A7B8-2389D6658B3B}" srcId="{08FD619B-1FEE-0D4C-9F97-0DB052DEBD8D}" destId="{E18CA1AF-37AC-2D48-8940-FE933E1645E9}" srcOrd="3" destOrd="0" parTransId="{14F5FFC6-C71E-BE46-BE5C-DF1EAD1FEDBC}" sibTransId="{953EC9AB-4729-254A-95B9-F87F201017D1}"/>
    <dgm:cxn modelId="{EEF2FA10-95B2-44A6-B902-D8908BAD2717}" type="presOf" srcId="{C8E8183C-1678-4B4A-923D-CF17D3AAE542}" destId="{24774C85-D6FA-EC4E-ACA4-1A0E61899FFE}" srcOrd="0" destOrd="0" presId="urn:microsoft.com/office/officeart/2005/8/layout/hierarchy3"/>
    <dgm:cxn modelId="{590EE7DE-5BF6-4B4A-A5DE-06721F188F62}" srcId="{08FD619B-1FEE-0D4C-9F97-0DB052DEBD8D}" destId="{33BE8504-181E-3044-819B-FCD0E746212E}" srcOrd="1" destOrd="0" parTransId="{A1D74DC3-04FA-7949-A55A-7A47118D6C97}" sibTransId="{73E0003C-8851-1E4B-98E6-987181BF1F64}"/>
    <dgm:cxn modelId="{80DD2D0F-3C29-4A2D-9577-190D9A78C8F4}" type="presOf" srcId="{A1D74DC3-04FA-7949-A55A-7A47118D6C97}" destId="{81507BA6-32AE-9048-BF53-1E1A6ABE1A5C}" srcOrd="0" destOrd="0" presId="urn:microsoft.com/office/officeart/2005/8/layout/hierarchy3"/>
    <dgm:cxn modelId="{7F5FCB35-14C8-4499-B0EB-3A9CFB4F97B5}" type="presOf" srcId="{3A52859E-0B66-F245-A8F3-482AC2C0E036}" destId="{119EE61A-05A4-D144-9AC3-2B700D91DDCC}" srcOrd="0" destOrd="0" presId="urn:microsoft.com/office/officeart/2005/8/layout/hierarchy3"/>
    <dgm:cxn modelId="{42D97C14-5BFE-4CB3-9708-BA349C759C20}" type="presOf" srcId="{C961FF24-E932-0D4D-85B6-823FBBFA7F51}" destId="{3B653D0F-D007-F64B-9ABD-E200EE9482FA}" srcOrd="0" destOrd="0" presId="urn:microsoft.com/office/officeart/2005/8/layout/hierarchy3"/>
    <dgm:cxn modelId="{E0D4620C-3C20-4940-A406-862D188CE4E0}" type="presOf" srcId="{E98E4002-E7A0-4642-AC78-E28345980B44}" destId="{2968ADEE-35FF-E54E-9A03-070F69F7A6C3}" srcOrd="0" destOrd="0" presId="urn:microsoft.com/office/officeart/2005/8/layout/hierarchy3"/>
    <dgm:cxn modelId="{4D63E07C-6A7F-CA40-A1CD-1B840AE95738}" srcId="{08FD619B-1FEE-0D4C-9F97-0DB052DEBD8D}" destId="{E98E4002-E7A0-4642-AC78-E28345980B44}" srcOrd="0" destOrd="0" parTransId="{C961FF24-E932-0D4D-85B6-823FBBFA7F51}" sibTransId="{9BDC9D07-679D-7745-AEA2-E65F9547BFAB}"/>
    <dgm:cxn modelId="{DEC83CF0-5F5E-BC4D-A96F-0EE7DDA211E5}" srcId="{D2F98C14-CAF4-DB42-90F1-F1EC651D7CC1}" destId="{71D913D6-C449-4A40-8C49-8F668C9408A8}" srcOrd="1" destOrd="0" parTransId="{7DF32070-89E8-9446-99C9-A5D48C2C3FD9}" sibTransId="{DE84769C-8359-1B45-B7F8-FBF699E8E939}"/>
    <dgm:cxn modelId="{88B70B4A-3ABD-465C-BB98-8B513464CF1B}" type="presOf" srcId="{71D913D6-C449-4A40-8C49-8F668C9408A8}" destId="{BEFC26AB-A7F6-0A44-A2AC-DD9282E4CCDE}" srcOrd="0" destOrd="0" presId="urn:microsoft.com/office/officeart/2005/8/layout/hierarchy3"/>
    <dgm:cxn modelId="{AF80E0B4-1E0F-41A1-8BDF-5DA24305013D}" type="presOf" srcId="{2D8D3064-1C7B-9146-9CD1-722951B7313E}" destId="{5A5DC6B8-F3FA-5A44-8490-90A39A7CAAB0}" srcOrd="0" destOrd="0" presId="urn:microsoft.com/office/officeart/2005/8/layout/hierarchy3"/>
    <dgm:cxn modelId="{43CDE187-88E0-46B5-84EB-CCBC4BB00123}" type="presOf" srcId="{8115DC7D-E121-2047-BF7E-1F84FA828163}" destId="{F759D0C9-F380-DC4D-898A-FF5603FF9F29}" srcOrd="0" destOrd="0" presId="urn:microsoft.com/office/officeart/2005/8/layout/hierarchy3"/>
    <dgm:cxn modelId="{03DEB246-9A84-D042-ACBD-8E191704A2CB}" srcId="{08FD619B-1FEE-0D4C-9F97-0DB052DEBD8D}" destId="{80E52D53-5426-FE4D-B76F-D7ABC561DF58}" srcOrd="2" destOrd="0" parTransId="{2D8D3064-1C7B-9146-9CD1-722951B7313E}" sibTransId="{A75DFBB8-EB73-DC48-90CE-93243693E54C}"/>
    <dgm:cxn modelId="{5E854902-DE16-4B5A-979F-5BA20A12706E}" type="presOf" srcId="{FC78333F-310A-2E48-87D8-160D3F55C6EC}" destId="{5A747002-C954-504A-A1F6-33C5EB0F4B57}" srcOrd="0" destOrd="0" presId="urn:microsoft.com/office/officeart/2005/8/layout/hierarchy3"/>
    <dgm:cxn modelId="{1A2AAA78-0861-7C44-A7CD-D1BD74B0BEEF}" srcId="{D2F98C14-CAF4-DB42-90F1-F1EC651D7CC1}" destId="{C8E8183C-1678-4B4A-923D-CF17D3AAE542}" srcOrd="0" destOrd="0" parTransId="{FC78333F-310A-2E48-87D8-160D3F55C6EC}" sibTransId="{CCDE90E3-112E-3E4E-A549-4D20F2EFDEFE}"/>
    <dgm:cxn modelId="{3150C1B2-06B4-0A42-A5AD-0980B89A4571}" srcId="{3A52859E-0B66-F245-A8F3-482AC2C0E036}" destId="{D2F98C14-CAF4-DB42-90F1-F1EC651D7CC1}" srcOrd="0" destOrd="0" parTransId="{C4E8E80A-7294-4D46-96C1-8C234B830852}" sibTransId="{0AF90075-1956-0841-A4B8-DF29C57DDFB4}"/>
    <dgm:cxn modelId="{E3AEFF73-54E2-5242-B633-72EF1DDD95B5}" srcId="{3A52859E-0B66-F245-A8F3-482AC2C0E036}" destId="{08FD619B-1FEE-0D4C-9F97-0DB052DEBD8D}" srcOrd="1" destOrd="0" parTransId="{B65406F3-E4F4-2649-9227-110B90045CD7}" sibTransId="{9CC92DD2-36B4-474D-91F6-FAB424FDF778}"/>
    <dgm:cxn modelId="{7773A968-8EB4-4C77-B00A-F62C88E13571}" type="presOf" srcId="{D2F98C14-CAF4-DB42-90F1-F1EC651D7CC1}" destId="{BB460A5A-AD62-E245-8495-28DD5D134BDD}" srcOrd="0" destOrd="0" presId="urn:microsoft.com/office/officeart/2005/8/layout/hierarchy3"/>
    <dgm:cxn modelId="{69CC0E49-02BC-4508-A655-831A59EF704C}" type="presOf" srcId="{D2F98C14-CAF4-DB42-90F1-F1EC651D7CC1}" destId="{2CD8B955-D012-3E48-B624-1BE2D281EA67}" srcOrd="1" destOrd="0" presId="urn:microsoft.com/office/officeart/2005/8/layout/hierarchy3"/>
    <dgm:cxn modelId="{45AC1FB2-197E-4C4A-BBFD-0F4F405D7D2B}" srcId="{D2F98C14-CAF4-DB42-90F1-F1EC651D7CC1}" destId="{8115DC7D-E121-2047-BF7E-1F84FA828163}" srcOrd="2" destOrd="0" parTransId="{D6F5EB0C-C903-9740-9E5C-4159687A5D97}" sibTransId="{19071702-F41B-F440-96E8-732BDE92953F}"/>
    <dgm:cxn modelId="{B96CB955-1471-419F-B66A-1C9CA7DD92E2}" type="presOf" srcId="{7DF32070-89E8-9446-99C9-A5D48C2C3FD9}" destId="{55702B18-C98F-F540-8831-BB361F52B732}" srcOrd="0" destOrd="0" presId="urn:microsoft.com/office/officeart/2005/8/layout/hierarchy3"/>
    <dgm:cxn modelId="{0D2D1AC7-8510-426D-BDC1-3B79BF9C7CFE}" type="presParOf" srcId="{119EE61A-05A4-D144-9AC3-2B700D91DDCC}" destId="{F690B4B5-35A3-5644-9568-7A87B05CE016}" srcOrd="0" destOrd="0" presId="urn:microsoft.com/office/officeart/2005/8/layout/hierarchy3"/>
    <dgm:cxn modelId="{82A3D611-B0F3-4646-958E-AB49F81584D0}" type="presParOf" srcId="{F690B4B5-35A3-5644-9568-7A87B05CE016}" destId="{04CA6187-4CDD-1B42-A798-AE009114BA67}" srcOrd="0" destOrd="0" presId="urn:microsoft.com/office/officeart/2005/8/layout/hierarchy3"/>
    <dgm:cxn modelId="{561F3E8B-3F57-4314-9741-A5B94F266C3D}" type="presParOf" srcId="{04CA6187-4CDD-1B42-A798-AE009114BA67}" destId="{BB460A5A-AD62-E245-8495-28DD5D134BDD}" srcOrd="0" destOrd="0" presId="urn:microsoft.com/office/officeart/2005/8/layout/hierarchy3"/>
    <dgm:cxn modelId="{8FC43957-B742-4B52-9C06-5839A4B16F2B}" type="presParOf" srcId="{04CA6187-4CDD-1B42-A798-AE009114BA67}" destId="{2CD8B955-D012-3E48-B624-1BE2D281EA67}" srcOrd="1" destOrd="0" presId="urn:microsoft.com/office/officeart/2005/8/layout/hierarchy3"/>
    <dgm:cxn modelId="{5572E1DA-2E45-4712-B74F-24C77E81DDC8}" type="presParOf" srcId="{F690B4B5-35A3-5644-9568-7A87B05CE016}" destId="{29E80DA3-406A-9C4D-B97A-048C1AB4FA49}" srcOrd="1" destOrd="0" presId="urn:microsoft.com/office/officeart/2005/8/layout/hierarchy3"/>
    <dgm:cxn modelId="{95CCD2BC-8A86-48AB-9AA5-D62812EF27AD}" type="presParOf" srcId="{29E80DA3-406A-9C4D-B97A-048C1AB4FA49}" destId="{5A747002-C954-504A-A1F6-33C5EB0F4B57}" srcOrd="0" destOrd="0" presId="urn:microsoft.com/office/officeart/2005/8/layout/hierarchy3"/>
    <dgm:cxn modelId="{3207F751-85BA-40CB-89B9-2B1D77A2ED38}" type="presParOf" srcId="{29E80DA3-406A-9C4D-B97A-048C1AB4FA49}" destId="{24774C85-D6FA-EC4E-ACA4-1A0E61899FFE}" srcOrd="1" destOrd="0" presId="urn:microsoft.com/office/officeart/2005/8/layout/hierarchy3"/>
    <dgm:cxn modelId="{35C74960-BE24-43DA-B271-7FE3DF75740E}" type="presParOf" srcId="{29E80DA3-406A-9C4D-B97A-048C1AB4FA49}" destId="{55702B18-C98F-F540-8831-BB361F52B732}" srcOrd="2" destOrd="0" presId="urn:microsoft.com/office/officeart/2005/8/layout/hierarchy3"/>
    <dgm:cxn modelId="{B9C54B97-496E-49E4-9071-F64B6E4E4960}" type="presParOf" srcId="{29E80DA3-406A-9C4D-B97A-048C1AB4FA49}" destId="{BEFC26AB-A7F6-0A44-A2AC-DD9282E4CCDE}" srcOrd="3" destOrd="0" presId="urn:microsoft.com/office/officeart/2005/8/layout/hierarchy3"/>
    <dgm:cxn modelId="{D22A1E55-492B-47DF-9CBD-1A6FAB186D64}" type="presParOf" srcId="{29E80DA3-406A-9C4D-B97A-048C1AB4FA49}" destId="{082F0E04-6919-554E-9CF6-D5713D8FC240}" srcOrd="4" destOrd="0" presId="urn:microsoft.com/office/officeart/2005/8/layout/hierarchy3"/>
    <dgm:cxn modelId="{68A0A4D3-3355-4DE5-9736-6E80FF649C6E}" type="presParOf" srcId="{29E80DA3-406A-9C4D-B97A-048C1AB4FA49}" destId="{F759D0C9-F380-DC4D-898A-FF5603FF9F29}" srcOrd="5" destOrd="0" presId="urn:microsoft.com/office/officeart/2005/8/layout/hierarchy3"/>
    <dgm:cxn modelId="{A3A717A1-50B9-4587-B775-703F094CF21F}" type="presParOf" srcId="{119EE61A-05A4-D144-9AC3-2B700D91DDCC}" destId="{11F17B35-3317-2545-ABEB-B5B9AC8D3021}" srcOrd="1" destOrd="0" presId="urn:microsoft.com/office/officeart/2005/8/layout/hierarchy3"/>
    <dgm:cxn modelId="{5ED99602-95D3-4B2A-BEE2-F394D5D6D994}" type="presParOf" srcId="{11F17B35-3317-2545-ABEB-B5B9AC8D3021}" destId="{25805073-8B1A-644D-AE8E-CA4D5423A787}" srcOrd="0" destOrd="0" presId="urn:microsoft.com/office/officeart/2005/8/layout/hierarchy3"/>
    <dgm:cxn modelId="{CD18B4E6-D989-42F4-8D94-DD55038DB1E9}" type="presParOf" srcId="{25805073-8B1A-644D-AE8E-CA4D5423A787}" destId="{17AC3BBD-E17F-5C4E-BB4D-C99061317CA8}" srcOrd="0" destOrd="0" presId="urn:microsoft.com/office/officeart/2005/8/layout/hierarchy3"/>
    <dgm:cxn modelId="{E5E5C8BF-2850-41F0-B97A-79F33CC412AF}" type="presParOf" srcId="{25805073-8B1A-644D-AE8E-CA4D5423A787}" destId="{38ED07F2-3539-DA47-8C8D-92EBA800656E}" srcOrd="1" destOrd="0" presId="urn:microsoft.com/office/officeart/2005/8/layout/hierarchy3"/>
    <dgm:cxn modelId="{6B5EE742-F078-48DF-AF9A-9538925E23FE}" type="presParOf" srcId="{11F17B35-3317-2545-ABEB-B5B9AC8D3021}" destId="{AB0A544D-B06C-F84E-95B1-2B0255902C7E}" srcOrd="1" destOrd="0" presId="urn:microsoft.com/office/officeart/2005/8/layout/hierarchy3"/>
    <dgm:cxn modelId="{6706966B-2BCF-4507-9E48-1E6CC0E01EE8}" type="presParOf" srcId="{AB0A544D-B06C-F84E-95B1-2B0255902C7E}" destId="{3B653D0F-D007-F64B-9ABD-E200EE9482FA}" srcOrd="0" destOrd="0" presId="urn:microsoft.com/office/officeart/2005/8/layout/hierarchy3"/>
    <dgm:cxn modelId="{2D78FE34-0E25-418B-AD0C-3B5F8BE23D37}" type="presParOf" srcId="{AB0A544D-B06C-F84E-95B1-2B0255902C7E}" destId="{2968ADEE-35FF-E54E-9A03-070F69F7A6C3}" srcOrd="1" destOrd="0" presId="urn:microsoft.com/office/officeart/2005/8/layout/hierarchy3"/>
    <dgm:cxn modelId="{71240F62-BBB8-48F9-9DDE-9C7FFF8180AE}" type="presParOf" srcId="{AB0A544D-B06C-F84E-95B1-2B0255902C7E}" destId="{81507BA6-32AE-9048-BF53-1E1A6ABE1A5C}" srcOrd="2" destOrd="0" presId="urn:microsoft.com/office/officeart/2005/8/layout/hierarchy3"/>
    <dgm:cxn modelId="{1E42835D-E0FC-4BC6-A361-5DFE5F27C75D}" type="presParOf" srcId="{AB0A544D-B06C-F84E-95B1-2B0255902C7E}" destId="{B71DD204-2D28-9740-B7FB-C0DAE018D6D6}" srcOrd="3" destOrd="0" presId="urn:microsoft.com/office/officeart/2005/8/layout/hierarchy3"/>
    <dgm:cxn modelId="{FD5F9E5C-7B17-481C-B275-7A2AC4307079}" type="presParOf" srcId="{AB0A544D-B06C-F84E-95B1-2B0255902C7E}" destId="{5A5DC6B8-F3FA-5A44-8490-90A39A7CAAB0}" srcOrd="4" destOrd="0" presId="urn:microsoft.com/office/officeart/2005/8/layout/hierarchy3"/>
    <dgm:cxn modelId="{FC713CFB-BAAE-41F3-B4F4-1DE4F4306313}" type="presParOf" srcId="{AB0A544D-B06C-F84E-95B1-2B0255902C7E}" destId="{7DCE6BF0-4C11-F64C-90DB-2352993BA80F}" srcOrd="5" destOrd="0" presId="urn:microsoft.com/office/officeart/2005/8/layout/hierarchy3"/>
    <dgm:cxn modelId="{7786B03F-8015-452B-9189-1142458433C0}" type="presParOf" srcId="{AB0A544D-B06C-F84E-95B1-2B0255902C7E}" destId="{FA5465BE-117B-3845-A64F-DBFBA2809E70}" srcOrd="6" destOrd="0" presId="urn:microsoft.com/office/officeart/2005/8/layout/hierarchy3"/>
    <dgm:cxn modelId="{9D76F189-BC27-4E1A-BB4C-4EC7E3C26485}" type="presParOf" srcId="{AB0A544D-B06C-F84E-95B1-2B0255902C7E}" destId="{E6B441BB-6416-2D49-B6BD-D538F9A6568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5D09FDF-0286-3C4B-9728-46F784DA632C}" type="doc">
      <dgm:prSet loTypeId="urn:microsoft.com/office/officeart/2005/8/layout/process4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043094F2-AFAC-C14B-B6D8-133BCF1A8E0D}">
      <dgm:prSet custT="1"/>
      <dgm:spPr/>
      <dgm:t>
        <a:bodyPr/>
        <a:lstStyle/>
        <a:p>
          <a:pPr rtl="0"/>
          <a:r>
            <a:rPr lang="zh-TW" altLang="en-US" sz="2800" b="1" smtClean="0"/>
            <a:t>定期召開輔導團隊會議</a:t>
          </a:r>
          <a:endParaRPr lang="zh-TW" altLang="en-US" sz="2800" b="1" dirty="0"/>
        </a:p>
      </dgm:t>
    </dgm:pt>
    <dgm:pt modelId="{B73B9BE1-8197-8D44-8C4C-9F84F1FB69BF}" type="parTrans" cxnId="{E7EF9487-100C-6047-BB14-6FA38D586454}">
      <dgm:prSet/>
      <dgm:spPr/>
      <dgm:t>
        <a:bodyPr/>
        <a:lstStyle/>
        <a:p>
          <a:endParaRPr lang="zh-TW" altLang="en-US"/>
        </a:p>
      </dgm:t>
    </dgm:pt>
    <dgm:pt modelId="{ABE06BD4-7228-3444-967E-6B17756717E8}" type="sibTrans" cxnId="{E7EF9487-100C-6047-BB14-6FA38D586454}">
      <dgm:prSet/>
      <dgm:spPr/>
      <dgm:t>
        <a:bodyPr/>
        <a:lstStyle/>
        <a:p>
          <a:endParaRPr lang="zh-TW" altLang="en-US"/>
        </a:p>
      </dgm:t>
    </dgm:pt>
    <dgm:pt modelId="{6B10B2F9-099A-D341-A72F-6E8955EBBA12}">
      <dgm:prSet custT="1"/>
      <dgm:spPr/>
      <dgm:t>
        <a:bodyPr/>
        <a:lstStyle/>
        <a:p>
          <a:pPr marL="0" marR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800" dirty="0" smtClean="0"/>
            <a:t>1.</a:t>
          </a:r>
          <a:r>
            <a:rPr lang="zh-TW" altLang="en-US" sz="1800" dirty="0" smtClean="0"/>
            <a:t> 由輔導主任召集輔導室組長、專兼任輔導教師、駐校專任專業輔導人員</a:t>
          </a:r>
          <a:r>
            <a:rPr lang="en-US" altLang="zh-TW" sz="1800" dirty="0" smtClean="0"/>
            <a:t>…</a:t>
          </a:r>
          <a:r>
            <a:rPr lang="zh-TW" altLang="en-US" sz="1800" dirty="0" smtClean="0"/>
            <a:t>等等處室同仁，定期召開輔導團隊會議</a:t>
          </a:r>
          <a:endParaRPr lang="en-US" altLang="zh-TW" sz="1800" dirty="0" smtClean="0"/>
        </a:p>
        <a:p>
          <a:pPr marL="0" marR="0" indent="0" algn="l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1800" dirty="0" smtClean="0"/>
            <a:t>2.</a:t>
          </a:r>
          <a:r>
            <a:rPr lang="zh-TW" altLang="en-US" sz="1800" dirty="0" smtClean="0"/>
            <a:t> 最好每週或隔週召開一次</a:t>
          </a:r>
        </a:p>
        <a:p>
          <a:pPr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dirty="0"/>
        </a:p>
      </dgm:t>
    </dgm:pt>
    <dgm:pt modelId="{8156F488-2FC0-8A49-8E2A-38537B8B1BAE}" type="parTrans" cxnId="{EB756355-44FD-774B-8BAC-E0A394AE813F}">
      <dgm:prSet/>
      <dgm:spPr/>
      <dgm:t>
        <a:bodyPr/>
        <a:lstStyle/>
        <a:p>
          <a:endParaRPr lang="zh-TW" altLang="en-US"/>
        </a:p>
      </dgm:t>
    </dgm:pt>
    <dgm:pt modelId="{623EE253-C310-1B49-BE17-FAFB5DFA8E8C}" type="sibTrans" cxnId="{EB756355-44FD-774B-8BAC-E0A394AE813F}">
      <dgm:prSet/>
      <dgm:spPr/>
      <dgm:t>
        <a:bodyPr/>
        <a:lstStyle/>
        <a:p>
          <a:endParaRPr lang="zh-TW" altLang="en-US"/>
        </a:p>
      </dgm:t>
    </dgm:pt>
    <dgm:pt modelId="{8AA543B2-2974-BB4A-A2D6-485D4193F773}">
      <dgm:prSet custT="1"/>
      <dgm:spPr/>
      <dgm:t>
        <a:bodyPr/>
        <a:lstStyle/>
        <a:p>
          <a:pPr rtl="0"/>
          <a:r>
            <a:rPr lang="zh-TW" altLang="en-US" sz="2800" b="1" smtClean="0"/>
            <a:t>輔導團隊會議的任務</a:t>
          </a:r>
          <a:endParaRPr lang="zh-TW" altLang="en-US" sz="2800" b="1" dirty="0"/>
        </a:p>
      </dgm:t>
    </dgm:pt>
    <dgm:pt modelId="{079EAED1-090A-3F41-8930-147718241443}" type="parTrans" cxnId="{C218D717-AF9B-B045-982E-762E8E55633F}">
      <dgm:prSet/>
      <dgm:spPr/>
      <dgm:t>
        <a:bodyPr/>
        <a:lstStyle/>
        <a:p>
          <a:endParaRPr lang="zh-TW" altLang="en-US"/>
        </a:p>
      </dgm:t>
    </dgm:pt>
    <dgm:pt modelId="{C1AD5F91-0F79-7C4D-9DA9-77032C43CB68}" type="sibTrans" cxnId="{C218D717-AF9B-B045-982E-762E8E55633F}">
      <dgm:prSet/>
      <dgm:spPr/>
      <dgm:t>
        <a:bodyPr/>
        <a:lstStyle/>
        <a:p>
          <a:endParaRPr lang="zh-TW" altLang="en-US"/>
        </a:p>
      </dgm:t>
    </dgm:pt>
    <dgm:pt modelId="{71A89E66-49E2-6C46-905E-A73DC38B8FB2}">
      <dgm:prSet/>
      <dgm:spPr/>
      <dgm:t>
        <a:bodyPr/>
        <a:lstStyle/>
        <a:p>
          <a:pPr algn="l" rtl="0"/>
          <a:r>
            <a:rPr lang="zh-TW" altLang="en-US" dirty="0" smtClean="0"/>
            <a:t>訂定輔導工作計畫及行事曆，協助辦理輔導工作，並且彙整各項輔導活動成果</a:t>
          </a:r>
          <a:endParaRPr lang="zh-TW" altLang="en-US" dirty="0"/>
        </a:p>
      </dgm:t>
    </dgm:pt>
    <dgm:pt modelId="{1D4714CE-EA73-4549-A253-63619DAB70CD}" type="parTrans" cxnId="{A362C5D8-F854-3844-8DBF-AA3211E48689}">
      <dgm:prSet/>
      <dgm:spPr/>
      <dgm:t>
        <a:bodyPr/>
        <a:lstStyle/>
        <a:p>
          <a:endParaRPr lang="zh-TW" altLang="en-US"/>
        </a:p>
      </dgm:t>
    </dgm:pt>
    <dgm:pt modelId="{43C12556-BC71-3645-8C95-4F43369EDD3C}" type="sibTrans" cxnId="{A362C5D8-F854-3844-8DBF-AA3211E48689}">
      <dgm:prSet/>
      <dgm:spPr/>
      <dgm:t>
        <a:bodyPr/>
        <a:lstStyle/>
        <a:p>
          <a:endParaRPr lang="zh-TW" altLang="en-US"/>
        </a:p>
      </dgm:t>
    </dgm:pt>
    <dgm:pt modelId="{A2E467C5-D0DD-6942-8F5D-7A5314F494C8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algn="l" rtl="0"/>
          <a:r>
            <a:rPr lang="zh-TW" altLang="en-US" b="1" dirty="0" smtClean="0"/>
            <a:t>定期瞭解個案輔導狀況，討論後續輔導措施與協調校內行政與輔導資源</a:t>
          </a:r>
          <a:endParaRPr lang="zh-TW" altLang="en-US" b="1" dirty="0"/>
        </a:p>
      </dgm:t>
    </dgm:pt>
    <dgm:pt modelId="{FABDD3B6-D9DE-E84D-A599-D4C4E0252966}" type="parTrans" cxnId="{D1ACCC45-AAD8-4545-B087-C5DE3CA34D96}">
      <dgm:prSet/>
      <dgm:spPr/>
      <dgm:t>
        <a:bodyPr/>
        <a:lstStyle/>
        <a:p>
          <a:endParaRPr lang="zh-TW" altLang="en-US"/>
        </a:p>
      </dgm:t>
    </dgm:pt>
    <dgm:pt modelId="{49CDB344-9178-0644-9CDC-BEB352149536}" type="sibTrans" cxnId="{D1ACCC45-AAD8-4545-B087-C5DE3CA34D96}">
      <dgm:prSet/>
      <dgm:spPr/>
      <dgm:t>
        <a:bodyPr/>
        <a:lstStyle/>
        <a:p>
          <a:endParaRPr lang="zh-TW" altLang="en-US"/>
        </a:p>
      </dgm:t>
    </dgm:pt>
    <dgm:pt modelId="{2DA1AC0A-40D7-6A42-9848-E62664D618F1}">
      <dgm:prSet custT="1"/>
      <dgm:spPr/>
      <dgm:t>
        <a:bodyPr/>
        <a:lstStyle/>
        <a:p>
          <a:pPr algn="l" rtl="0"/>
          <a:r>
            <a:rPr lang="zh-TW" altLang="en-US" sz="1500" dirty="0" smtClean="0"/>
            <a:t>檢討各項輔導工作實施成效，作為下學期輔導活動辦理參考</a:t>
          </a:r>
          <a:endParaRPr lang="en-US" altLang="zh-TW" sz="1500" dirty="0" smtClean="0"/>
        </a:p>
        <a:p>
          <a:pPr algn="l" rtl="0"/>
          <a:endParaRPr lang="zh-TW" altLang="en-US" sz="1200" dirty="0"/>
        </a:p>
      </dgm:t>
    </dgm:pt>
    <dgm:pt modelId="{CCAB6B0B-DBD6-C446-A395-BBC567D26462}" type="parTrans" cxnId="{A18F410C-21FD-A642-BB38-552A0715103A}">
      <dgm:prSet/>
      <dgm:spPr/>
      <dgm:t>
        <a:bodyPr/>
        <a:lstStyle/>
        <a:p>
          <a:endParaRPr lang="zh-TW" altLang="en-US"/>
        </a:p>
      </dgm:t>
    </dgm:pt>
    <dgm:pt modelId="{1BC43140-DAEE-DB47-99CE-C380ED7D54AC}" type="sibTrans" cxnId="{A18F410C-21FD-A642-BB38-552A0715103A}">
      <dgm:prSet/>
      <dgm:spPr/>
      <dgm:t>
        <a:bodyPr/>
        <a:lstStyle/>
        <a:p>
          <a:endParaRPr lang="zh-TW" altLang="en-US"/>
        </a:p>
      </dgm:t>
    </dgm:pt>
    <dgm:pt modelId="{8BE9F229-1D29-DA44-A950-61BDB1D47780}">
      <dgm:prSet custT="1"/>
      <dgm:spPr/>
      <dgm:t>
        <a:bodyPr/>
        <a:lstStyle/>
        <a:p>
          <a:pPr algn="l" rtl="0"/>
          <a:r>
            <a:rPr lang="zh-TW" altLang="en-US" sz="1500" dirty="0" smtClean="0"/>
            <a:t>進行輔導知能及專業成長研習</a:t>
          </a:r>
          <a:endParaRPr lang="en-US" altLang="zh-TW" sz="1500" dirty="0" smtClean="0"/>
        </a:p>
        <a:p>
          <a:pPr algn="l" rtl="0"/>
          <a:endParaRPr lang="en-US" altLang="zh-TW" sz="1200" dirty="0" smtClean="0"/>
        </a:p>
        <a:p>
          <a:pPr algn="l" rtl="0"/>
          <a:endParaRPr lang="en-US" altLang="zh-TW" sz="1200" dirty="0" smtClean="0"/>
        </a:p>
        <a:p>
          <a:pPr algn="l" rtl="0"/>
          <a:endParaRPr lang="zh-TW" altLang="en-US" sz="1200" dirty="0"/>
        </a:p>
      </dgm:t>
    </dgm:pt>
    <dgm:pt modelId="{84DE3B18-9E35-EA4C-89ED-3BE85E4DC751}" type="parTrans" cxnId="{33B54F4F-45B5-D142-9945-55DB81C64FD0}">
      <dgm:prSet/>
      <dgm:spPr/>
      <dgm:t>
        <a:bodyPr/>
        <a:lstStyle/>
        <a:p>
          <a:endParaRPr lang="zh-TW" altLang="en-US"/>
        </a:p>
      </dgm:t>
    </dgm:pt>
    <dgm:pt modelId="{1E320BCB-8840-6440-BD29-D624D5DFDBA8}" type="sibTrans" cxnId="{33B54F4F-45B5-D142-9945-55DB81C64FD0}">
      <dgm:prSet/>
      <dgm:spPr/>
      <dgm:t>
        <a:bodyPr/>
        <a:lstStyle/>
        <a:p>
          <a:endParaRPr lang="zh-TW" altLang="en-US"/>
        </a:p>
      </dgm:t>
    </dgm:pt>
    <dgm:pt modelId="{5F1F6CC9-3753-464C-8C47-AF087A5DC78D}" type="pres">
      <dgm:prSet presAssocID="{55D09FDF-0286-3C4B-9728-46F784DA632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DC078F9-512D-7D48-AF89-17C283BF978A}" type="pres">
      <dgm:prSet presAssocID="{8AA543B2-2974-BB4A-A2D6-485D4193F773}" presName="boxAndChildren" presStyleCnt="0"/>
      <dgm:spPr/>
      <dgm:t>
        <a:bodyPr/>
        <a:lstStyle/>
        <a:p>
          <a:endParaRPr lang="zh-TW" altLang="en-US"/>
        </a:p>
      </dgm:t>
    </dgm:pt>
    <dgm:pt modelId="{55F675A7-05ED-5744-AE97-A8A98A9985B9}" type="pres">
      <dgm:prSet presAssocID="{8AA543B2-2974-BB4A-A2D6-485D4193F773}" presName="parentTextBox" presStyleLbl="node1" presStyleIdx="0" presStyleCnt="2"/>
      <dgm:spPr/>
      <dgm:t>
        <a:bodyPr/>
        <a:lstStyle/>
        <a:p>
          <a:endParaRPr lang="zh-TW" altLang="en-US"/>
        </a:p>
      </dgm:t>
    </dgm:pt>
    <dgm:pt modelId="{9F72E91E-6312-8541-8E66-0CDBB08E2197}" type="pres">
      <dgm:prSet presAssocID="{8AA543B2-2974-BB4A-A2D6-485D4193F773}" presName="entireBox" presStyleLbl="node1" presStyleIdx="0" presStyleCnt="2" custLinFactNeighborY="-14262"/>
      <dgm:spPr/>
      <dgm:t>
        <a:bodyPr/>
        <a:lstStyle/>
        <a:p>
          <a:endParaRPr lang="zh-TW" altLang="en-US"/>
        </a:p>
      </dgm:t>
    </dgm:pt>
    <dgm:pt modelId="{A71ED1B7-97A9-CC4B-8892-C02BB0EB6DEE}" type="pres">
      <dgm:prSet presAssocID="{8AA543B2-2974-BB4A-A2D6-485D4193F773}" presName="descendantBox" presStyleCnt="0"/>
      <dgm:spPr/>
      <dgm:t>
        <a:bodyPr/>
        <a:lstStyle/>
        <a:p>
          <a:endParaRPr lang="zh-TW" altLang="en-US"/>
        </a:p>
      </dgm:t>
    </dgm:pt>
    <dgm:pt modelId="{627EFA40-D987-5C4A-9BC3-7C36588F4C15}" type="pres">
      <dgm:prSet presAssocID="{71A89E66-49E2-6C46-905E-A73DC38B8FB2}" presName="childTextBox" presStyleLbl="fgAccFollowNode1" presStyleIdx="0" presStyleCnt="5" custScaleX="27285" custScaleY="135128" custLinFactNeighborX="-14" custLinFactNeighborY="-263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2DF4FCA-DD22-6C4B-B08C-7709C8F1150B}" type="pres">
      <dgm:prSet presAssocID="{A2E467C5-D0DD-6942-8F5D-7A5314F494C8}" presName="childTextBox" presStyleLbl="fgAccFollowNode1" presStyleIdx="1" presStyleCnt="5" custScaleX="27064" custScaleY="135128" custLinFactNeighborX="161" custLinFactNeighborY="-263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F010A0-AC3C-1945-B297-E73A9359AAFE}" type="pres">
      <dgm:prSet presAssocID="{2DA1AC0A-40D7-6A42-9848-E62664D618F1}" presName="childTextBox" presStyleLbl="fgAccFollowNode1" presStyleIdx="2" presStyleCnt="5" custScaleX="24993" custScaleY="135128" custLinFactNeighborX="467" custLinFactNeighborY="-263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DE9C63-90F4-E048-92CA-22C007668138}" type="pres">
      <dgm:prSet presAssocID="{8BE9F229-1D29-DA44-A950-61BDB1D47780}" presName="childTextBox" presStyleLbl="fgAccFollowNode1" presStyleIdx="3" presStyleCnt="5" custScaleX="24993" custScaleY="135128" custLinFactNeighborX="3" custLinFactNeighborY="-263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99801D-2F78-2246-8D5E-ACEACF1DCA94}" type="pres">
      <dgm:prSet presAssocID="{ABE06BD4-7228-3444-967E-6B17756717E8}" presName="sp" presStyleCnt="0"/>
      <dgm:spPr/>
      <dgm:t>
        <a:bodyPr/>
        <a:lstStyle/>
        <a:p>
          <a:endParaRPr lang="zh-TW" altLang="en-US"/>
        </a:p>
      </dgm:t>
    </dgm:pt>
    <dgm:pt modelId="{938BC652-2FD1-7746-ADE2-4F1CBB7FD8DC}" type="pres">
      <dgm:prSet presAssocID="{043094F2-AFAC-C14B-B6D8-133BCF1A8E0D}" presName="arrowAndChildren" presStyleCnt="0"/>
      <dgm:spPr/>
      <dgm:t>
        <a:bodyPr/>
        <a:lstStyle/>
        <a:p>
          <a:endParaRPr lang="zh-TW" altLang="en-US"/>
        </a:p>
      </dgm:t>
    </dgm:pt>
    <dgm:pt modelId="{29C47A97-960E-8845-A2BB-E01C0A244789}" type="pres">
      <dgm:prSet presAssocID="{043094F2-AFAC-C14B-B6D8-133BCF1A8E0D}" presName="parentTextArrow" presStyleLbl="node1" presStyleIdx="0" presStyleCnt="2"/>
      <dgm:spPr/>
      <dgm:t>
        <a:bodyPr/>
        <a:lstStyle/>
        <a:p>
          <a:endParaRPr lang="zh-TW" altLang="en-US"/>
        </a:p>
      </dgm:t>
    </dgm:pt>
    <dgm:pt modelId="{7EF48DE5-A36B-5743-8217-CDB24FD3BFB1}" type="pres">
      <dgm:prSet presAssocID="{043094F2-AFAC-C14B-B6D8-133BCF1A8E0D}" presName="arrow" presStyleLbl="node1" presStyleIdx="1" presStyleCnt="2" custAng="0"/>
      <dgm:spPr/>
      <dgm:t>
        <a:bodyPr/>
        <a:lstStyle/>
        <a:p>
          <a:endParaRPr lang="zh-TW" altLang="en-US"/>
        </a:p>
      </dgm:t>
    </dgm:pt>
    <dgm:pt modelId="{37A85A37-9114-2144-9148-FCB10BDD7F41}" type="pres">
      <dgm:prSet presAssocID="{043094F2-AFAC-C14B-B6D8-133BCF1A8E0D}" presName="descendantArrow" presStyleCnt="0"/>
      <dgm:spPr/>
      <dgm:t>
        <a:bodyPr/>
        <a:lstStyle/>
        <a:p>
          <a:endParaRPr lang="zh-TW" altLang="en-US"/>
        </a:p>
      </dgm:t>
    </dgm:pt>
    <dgm:pt modelId="{7FC9A66E-3688-B442-8DB1-ACCD2A2B145D}" type="pres">
      <dgm:prSet presAssocID="{6B10B2F9-099A-D341-A72F-6E8955EBBA12}" presName="childTextArrow" presStyleLbl="fgAccFollowNode1" presStyleIdx="4" presStyleCnt="5" custScaleY="134967" custLinFactNeighborY="-1430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363EBE8-0F14-4595-A8F4-AD4BF39EED73}" type="presOf" srcId="{55D09FDF-0286-3C4B-9728-46F784DA632C}" destId="{5F1F6CC9-3753-464C-8C47-AF087A5DC78D}" srcOrd="0" destOrd="0" presId="urn:microsoft.com/office/officeart/2005/8/layout/process4"/>
    <dgm:cxn modelId="{D1ACCC45-AAD8-4545-B087-C5DE3CA34D96}" srcId="{8AA543B2-2974-BB4A-A2D6-485D4193F773}" destId="{A2E467C5-D0DD-6942-8F5D-7A5314F494C8}" srcOrd="1" destOrd="0" parTransId="{FABDD3B6-D9DE-E84D-A599-D4C4E0252966}" sibTransId="{49CDB344-9178-0644-9CDC-BEB352149536}"/>
    <dgm:cxn modelId="{4FF15974-2382-4C5C-98E7-9EE1BEF86667}" type="presOf" srcId="{6B10B2F9-099A-D341-A72F-6E8955EBBA12}" destId="{7FC9A66E-3688-B442-8DB1-ACCD2A2B145D}" srcOrd="0" destOrd="0" presId="urn:microsoft.com/office/officeart/2005/8/layout/process4"/>
    <dgm:cxn modelId="{E75916D9-4EE2-42B5-80FA-13D19A7B8E0B}" type="presOf" srcId="{71A89E66-49E2-6C46-905E-A73DC38B8FB2}" destId="{627EFA40-D987-5C4A-9BC3-7C36588F4C15}" srcOrd="0" destOrd="0" presId="urn:microsoft.com/office/officeart/2005/8/layout/process4"/>
    <dgm:cxn modelId="{19A04135-3E9D-462C-A761-E948B3734934}" type="presOf" srcId="{2DA1AC0A-40D7-6A42-9848-E62664D618F1}" destId="{32F010A0-AC3C-1945-B297-E73A9359AAFE}" srcOrd="0" destOrd="0" presId="urn:microsoft.com/office/officeart/2005/8/layout/process4"/>
    <dgm:cxn modelId="{83532A30-5AC0-4759-8FD0-17F6CB4D8587}" type="presOf" srcId="{8AA543B2-2974-BB4A-A2D6-485D4193F773}" destId="{55F675A7-05ED-5744-AE97-A8A98A9985B9}" srcOrd="0" destOrd="0" presId="urn:microsoft.com/office/officeart/2005/8/layout/process4"/>
    <dgm:cxn modelId="{E7EF9487-100C-6047-BB14-6FA38D586454}" srcId="{55D09FDF-0286-3C4B-9728-46F784DA632C}" destId="{043094F2-AFAC-C14B-B6D8-133BCF1A8E0D}" srcOrd="0" destOrd="0" parTransId="{B73B9BE1-8197-8D44-8C4C-9F84F1FB69BF}" sibTransId="{ABE06BD4-7228-3444-967E-6B17756717E8}"/>
    <dgm:cxn modelId="{33B54F4F-45B5-D142-9945-55DB81C64FD0}" srcId="{8AA543B2-2974-BB4A-A2D6-485D4193F773}" destId="{8BE9F229-1D29-DA44-A950-61BDB1D47780}" srcOrd="3" destOrd="0" parTransId="{84DE3B18-9E35-EA4C-89ED-3BE85E4DC751}" sibTransId="{1E320BCB-8840-6440-BD29-D624D5DFDBA8}"/>
    <dgm:cxn modelId="{0BCAA743-8BC1-48FD-A415-055F319A7E04}" type="presOf" srcId="{043094F2-AFAC-C14B-B6D8-133BCF1A8E0D}" destId="{29C47A97-960E-8845-A2BB-E01C0A244789}" srcOrd="0" destOrd="0" presId="urn:microsoft.com/office/officeart/2005/8/layout/process4"/>
    <dgm:cxn modelId="{EB756355-44FD-774B-8BAC-E0A394AE813F}" srcId="{043094F2-AFAC-C14B-B6D8-133BCF1A8E0D}" destId="{6B10B2F9-099A-D341-A72F-6E8955EBBA12}" srcOrd="0" destOrd="0" parTransId="{8156F488-2FC0-8A49-8E2A-38537B8B1BAE}" sibTransId="{623EE253-C310-1B49-BE17-FAFB5DFA8E8C}"/>
    <dgm:cxn modelId="{6D713954-99CA-49F3-87F5-6037E793A0B4}" type="presOf" srcId="{8AA543B2-2974-BB4A-A2D6-485D4193F773}" destId="{9F72E91E-6312-8541-8E66-0CDBB08E2197}" srcOrd="1" destOrd="0" presId="urn:microsoft.com/office/officeart/2005/8/layout/process4"/>
    <dgm:cxn modelId="{A18F410C-21FD-A642-BB38-552A0715103A}" srcId="{8AA543B2-2974-BB4A-A2D6-485D4193F773}" destId="{2DA1AC0A-40D7-6A42-9848-E62664D618F1}" srcOrd="2" destOrd="0" parTransId="{CCAB6B0B-DBD6-C446-A395-BBC567D26462}" sibTransId="{1BC43140-DAEE-DB47-99CE-C380ED7D54AC}"/>
    <dgm:cxn modelId="{A362C5D8-F854-3844-8DBF-AA3211E48689}" srcId="{8AA543B2-2974-BB4A-A2D6-485D4193F773}" destId="{71A89E66-49E2-6C46-905E-A73DC38B8FB2}" srcOrd="0" destOrd="0" parTransId="{1D4714CE-EA73-4549-A253-63619DAB70CD}" sibTransId="{43C12556-BC71-3645-8C95-4F43369EDD3C}"/>
    <dgm:cxn modelId="{C218D717-AF9B-B045-982E-762E8E55633F}" srcId="{55D09FDF-0286-3C4B-9728-46F784DA632C}" destId="{8AA543B2-2974-BB4A-A2D6-485D4193F773}" srcOrd="1" destOrd="0" parTransId="{079EAED1-090A-3F41-8930-147718241443}" sibTransId="{C1AD5F91-0F79-7C4D-9DA9-77032C43CB68}"/>
    <dgm:cxn modelId="{532B46EB-4E7E-4593-8261-DB092E82D6D3}" type="presOf" srcId="{8BE9F229-1D29-DA44-A950-61BDB1D47780}" destId="{71DE9C63-90F4-E048-92CA-22C007668138}" srcOrd="0" destOrd="0" presId="urn:microsoft.com/office/officeart/2005/8/layout/process4"/>
    <dgm:cxn modelId="{EB3B95D7-0541-4F51-A045-C6F0C71299A9}" type="presOf" srcId="{043094F2-AFAC-C14B-B6D8-133BCF1A8E0D}" destId="{7EF48DE5-A36B-5743-8217-CDB24FD3BFB1}" srcOrd="1" destOrd="0" presId="urn:microsoft.com/office/officeart/2005/8/layout/process4"/>
    <dgm:cxn modelId="{B0225696-8704-4899-AC49-B649D8DF0FF3}" type="presOf" srcId="{A2E467C5-D0DD-6942-8F5D-7A5314F494C8}" destId="{12DF4FCA-DD22-6C4B-B08C-7709C8F1150B}" srcOrd="0" destOrd="0" presId="urn:microsoft.com/office/officeart/2005/8/layout/process4"/>
    <dgm:cxn modelId="{D4C799F2-4A82-43A3-9ED9-929E37AE702E}" type="presParOf" srcId="{5F1F6CC9-3753-464C-8C47-AF087A5DC78D}" destId="{3DC078F9-512D-7D48-AF89-17C283BF978A}" srcOrd="0" destOrd="0" presId="urn:microsoft.com/office/officeart/2005/8/layout/process4"/>
    <dgm:cxn modelId="{BAA84C74-3FD6-4212-A699-C0FD30997594}" type="presParOf" srcId="{3DC078F9-512D-7D48-AF89-17C283BF978A}" destId="{55F675A7-05ED-5744-AE97-A8A98A9985B9}" srcOrd="0" destOrd="0" presId="urn:microsoft.com/office/officeart/2005/8/layout/process4"/>
    <dgm:cxn modelId="{FE070D62-F97D-42C9-B5E9-33968F0B2C4A}" type="presParOf" srcId="{3DC078F9-512D-7D48-AF89-17C283BF978A}" destId="{9F72E91E-6312-8541-8E66-0CDBB08E2197}" srcOrd="1" destOrd="0" presId="urn:microsoft.com/office/officeart/2005/8/layout/process4"/>
    <dgm:cxn modelId="{FFFDA345-2C81-4BDC-9946-548768788CB8}" type="presParOf" srcId="{3DC078F9-512D-7D48-AF89-17C283BF978A}" destId="{A71ED1B7-97A9-CC4B-8892-C02BB0EB6DEE}" srcOrd="2" destOrd="0" presId="urn:microsoft.com/office/officeart/2005/8/layout/process4"/>
    <dgm:cxn modelId="{12932F9D-74F9-4891-B026-658C9C5851EB}" type="presParOf" srcId="{A71ED1B7-97A9-CC4B-8892-C02BB0EB6DEE}" destId="{627EFA40-D987-5C4A-9BC3-7C36588F4C15}" srcOrd="0" destOrd="0" presId="urn:microsoft.com/office/officeart/2005/8/layout/process4"/>
    <dgm:cxn modelId="{612CC359-7B5D-4E7D-B2CC-82E870BC953D}" type="presParOf" srcId="{A71ED1B7-97A9-CC4B-8892-C02BB0EB6DEE}" destId="{12DF4FCA-DD22-6C4B-B08C-7709C8F1150B}" srcOrd="1" destOrd="0" presId="urn:microsoft.com/office/officeart/2005/8/layout/process4"/>
    <dgm:cxn modelId="{89152AAF-4239-4D82-AA57-52E8BCB3CF37}" type="presParOf" srcId="{A71ED1B7-97A9-CC4B-8892-C02BB0EB6DEE}" destId="{32F010A0-AC3C-1945-B297-E73A9359AAFE}" srcOrd="2" destOrd="0" presId="urn:microsoft.com/office/officeart/2005/8/layout/process4"/>
    <dgm:cxn modelId="{A712378B-C817-4C72-AC28-30B8FE0182FC}" type="presParOf" srcId="{A71ED1B7-97A9-CC4B-8892-C02BB0EB6DEE}" destId="{71DE9C63-90F4-E048-92CA-22C007668138}" srcOrd="3" destOrd="0" presId="urn:microsoft.com/office/officeart/2005/8/layout/process4"/>
    <dgm:cxn modelId="{DC47EA44-DDF7-4A63-A8B8-E3B2D90CC4A0}" type="presParOf" srcId="{5F1F6CC9-3753-464C-8C47-AF087A5DC78D}" destId="{D999801D-2F78-2246-8D5E-ACEACF1DCA94}" srcOrd="1" destOrd="0" presId="urn:microsoft.com/office/officeart/2005/8/layout/process4"/>
    <dgm:cxn modelId="{1682DA84-A867-43D8-81C8-BDB69BBA18C7}" type="presParOf" srcId="{5F1F6CC9-3753-464C-8C47-AF087A5DC78D}" destId="{938BC652-2FD1-7746-ADE2-4F1CBB7FD8DC}" srcOrd="2" destOrd="0" presId="urn:microsoft.com/office/officeart/2005/8/layout/process4"/>
    <dgm:cxn modelId="{9A96C6C9-2817-4485-82AE-BD4BDF99C8C9}" type="presParOf" srcId="{938BC652-2FD1-7746-ADE2-4F1CBB7FD8DC}" destId="{29C47A97-960E-8845-A2BB-E01C0A244789}" srcOrd="0" destOrd="0" presId="urn:microsoft.com/office/officeart/2005/8/layout/process4"/>
    <dgm:cxn modelId="{4D3A0A0F-4C85-4EEF-B4EF-E43519126FEA}" type="presParOf" srcId="{938BC652-2FD1-7746-ADE2-4F1CBB7FD8DC}" destId="{7EF48DE5-A36B-5743-8217-CDB24FD3BFB1}" srcOrd="1" destOrd="0" presId="urn:microsoft.com/office/officeart/2005/8/layout/process4"/>
    <dgm:cxn modelId="{9F245640-E929-4C85-BB31-9C101BAB0483}" type="presParOf" srcId="{938BC652-2FD1-7746-ADE2-4F1CBB7FD8DC}" destId="{37A85A37-9114-2144-9148-FCB10BDD7F41}" srcOrd="2" destOrd="0" presId="urn:microsoft.com/office/officeart/2005/8/layout/process4"/>
    <dgm:cxn modelId="{D2849D3F-74A5-4E93-81CA-6F203FFC7372}" type="presParOf" srcId="{37A85A37-9114-2144-9148-FCB10BDD7F41}" destId="{7FC9A66E-3688-B442-8DB1-ACCD2A2B145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7725D1AB-C140-4D43-9571-567999E80558}" type="doc">
      <dgm:prSet loTypeId="urn:microsoft.com/office/officeart/2005/8/layout/vList2" loCatId="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BAC75F11-9093-8A4C-9033-2F98D5821B74}">
      <dgm:prSet custT="1"/>
      <dgm:spPr/>
      <dgm:t>
        <a:bodyPr/>
        <a:lstStyle/>
        <a:p>
          <a:pPr rtl="0"/>
          <a:r>
            <a:rPr lang="zh-TW" altLang="en-US" sz="2200" b="1" dirty="0" smtClean="0"/>
            <a:t>出現突發危機性問題或違規行為徵兆，導師不知如何因應時</a:t>
          </a:r>
          <a:endParaRPr lang="zh-TW" altLang="en-US" sz="1900" dirty="0"/>
        </a:p>
      </dgm:t>
    </dgm:pt>
    <dgm:pt modelId="{DE87DBB2-8BAA-EE4B-93A9-A59E0DE848D0}" type="parTrans" cxnId="{7EEC32BF-2E32-8144-9463-CC1EB674E8ED}">
      <dgm:prSet/>
      <dgm:spPr/>
      <dgm:t>
        <a:bodyPr/>
        <a:lstStyle/>
        <a:p>
          <a:endParaRPr lang="zh-TW" altLang="en-US"/>
        </a:p>
      </dgm:t>
    </dgm:pt>
    <dgm:pt modelId="{CC703894-D826-6146-90B5-CA785C3549FD}" type="sibTrans" cxnId="{7EEC32BF-2E32-8144-9463-CC1EB674E8ED}">
      <dgm:prSet/>
      <dgm:spPr/>
      <dgm:t>
        <a:bodyPr/>
        <a:lstStyle/>
        <a:p>
          <a:endParaRPr lang="zh-TW" altLang="en-US"/>
        </a:p>
      </dgm:t>
    </dgm:pt>
    <dgm:pt modelId="{3C61176A-FF48-5B4F-A690-27DEF88519E7}">
      <dgm:prSet custT="1"/>
      <dgm:spPr/>
      <dgm:t>
        <a:bodyPr/>
        <a:lstStyle/>
        <a:p>
          <a:pPr rtl="0"/>
          <a:r>
            <a:rPr lang="zh-TW" altLang="en-US" sz="1800" dirty="0" smtClean="0"/>
            <a:t>學生在情緒、學習、人際、家庭、生活方面適應困難，顯著影響其學習與學校適應（失功能）</a:t>
          </a:r>
          <a:endParaRPr lang="zh-TW" altLang="en-US" sz="1800" dirty="0"/>
        </a:p>
      </dgm:t>
    </dgm:pt>
    <dgm:pt modelId="{7E622CDA-8433-884E-B5EE-648C9731DB32}" type="parTrans" cxnId="{04C053D7-C490-4F45-9DCA-71D04943A325}">
      <dgm:prSet/>
      <dgm:spPr/>
      <dgm:t>
        <a:bodyPr/>
        <a:lstStyle/>
        <a:p>
          <a:endParaRPr lang="zh-TW" altLang="en-US"/>
        </a:p>
      </dgm:t>
    </dgm:pt>
    <dgm:pt modelId="{D1E9D331-CB50-3947-9DB7-601CAAE9B831}" type="sibTrans" cxnId="{04C053D7-C490-4F45-9DCA-71D04943A325}">
      <dgm:prSet/>
      <dgm:spPr/>
      <dgm:t>
        <a:bodyPr/>
        <a:lstStyle/>
        <a:p>
          <a:endParaRPr lang="zh-TW" altLang="en-US"/>
        </a:p>
      </dgm:t>
    </dgm:pt>
    <dgm:pt modelId="{B3673129-CA78-0340-A773-17F21DDA2606}">
      <dgm:prSet custT="1"/>
      <dgm:spPr/>
      <dgm:t>
        <a:bodyPr/>
        <a:lstStyle/>
        <a:p>
          <a:pPr rtl="0"/>
          <a:r>
            <a:rPr lang="zh-TW" altLang="en-US" sz="1800" dirty="0" smtClean="0"/>
            <a:t>導師已跟學生進行個別或團體晤談多次，或運用班級輔導策略，問題仍未見改善</a:t>
          </a:r>
          <a:endParaRPr lang="zh-TW" altLang="en-US" sz="1800" dirty="0"/>
        </a:p>
      </dgm:t>
    </dgm:pt>
    <dgm:pt modelId="{B5A39F3F-21E5-5B45-B5F6-31EC59EB619D}" type="parTrans" cxnId="{5FACDBBA-3A5D-4442-B4F5-1462D14E250C}">
      <dgm:prSet/>
      <dgm:spPr/>
      <dgm:t>
        <a:bodyPr/>
        <a:lstStyle/>
        <a:p>
          <a:endParaRPr lang="zh-TW" altLang="en-US"/>
        </a:p>
      </dgm:t>
    </dgm:pt>
    <dgm:pt modelId="{9F204922-BA9D-954F-93F6-9AB186B86F0C}" type="sibTrans" cxnId="{5FACDBBA-3A5D-4442-B4F5-1462D14E250C}">
      <dgm:prSet/>
      <dgm:spPr/>
      <dgm:t>
        <a:bodyPr/>
        <a:lstStyle/>
        <a:p>
          <a:endParaRPr lang="zh-TW" altLang="en-US"/>
        </a:p>
      </dgm:t>
    </dgm:pt>
    <dgm:pt modelId="{0C3C69A4-B5D5-5E47-A4CC-198A734E6032}">
      <dgm:prSet custT="1"/>
      <dgm:spPr/>
      <dgm:t>
        <a:bodyPr/>
        <a:lstStyle/>
        <a:p>
          <a:pPr rtl="0"/>
          <a:r>
            <a:rPr lang="zh-TW" altLang="en-US" sz="1800" dirty="0" smtClean="0"/>
            <a:t>導師已跟家長溝通，改變管教策略或方法，但學生問題仍未好轉</a:t>
          </a:r>
          <a:endParaRPr lang="zh-TW" altLang="en-US" sz="1800" dirty="0"/>
        </a:p>
      </dgm:t>
    </dgm:pt>
    <dgm:pt modelId="{DB9AB403-D6B4-644E-9BE8-C35DFA6890DE}" type="parTrans" cxnId="{47F605F7-9446-B146-AC6B-CD691D30CF61}">
      <dgm:prSet/>
      <dgm:spPr/>
      <dgm:t>
        <a:bodyPr/>
        <a:lstStyle/>
        <a:p>
          <a:endParaRPr lang="zh-TW" altLang="en-US"/>
        </a:p>
      </dgm:t>
    </dgm:pt>
    <dgm:pt modelId="{BB79737C-1522-8B49-9EFB-6B499685F88E}" type="sibTrans" cxnId="{47F605F7-9446-B146-AC6B-CD691D30CF61}">
      <dgm:prSet/>
      <dgm:spPr/>
      <dgm:t>
        <a:bodyPr/>
        <a:lstStyle/>
        <a:p>
          <a:endParaRPr lang="zh-TW" altLang="en-US"/>
        </a:p>
      </dgm:t>
    </dgm:pt>
    <dgm:pt modelId="{DB3C3F6F-99C5-464E-AFC3-1417252996C3}">
      <dgm:prSet/>
      <dgm:spPr/>
      <dgm:t>
        <a:bodyPr/>
        <a:lstStyle/>
        <a:p>
          <a:pPr rtl="0"/>
          <a:r>
            <a:rPr lang="zh-TW" altLang="en-US" dirty="0" smtClean="0"/>
            <a:t>此時可由導師跟輔導室聯繫、填寫「學生問題評估表」，由輔導主責人員評估，依需要安排學生專業輔導處理、提供教師諮詢協助或建議專業進修。</a:t>
          </a:r>
          <a:endParaRPr lang="zh-TW" altLang="en-US" dirty="0"/>
        </a:p>
      </dgm:t>
    </dgm:pt>
    <dgm:pt modelId="{D253CAE4-BD9D-4085-BA55-9FDB35F5B1B2}" type="parTrans" cxnId="{0CC1AD62-207C-4B47-A30A-62FC9E0A5629}">
      <dgm:prSet/>
      <dgm:spPr/>
      <dgm:t>
        <a:bodyPr/>
        <a:lstStyle/>
        <a:p>
          <a:endParaRPr lang="zh-TW" altLang="en-US"/>
        </a:p>
      </dgm:t>
    </dgm:pt>
    <dgm:pt modelId="{E98BBC35-0709-4C53-8E0A-B297A2DFA78E}" type="sibTrans" cxnId="{0CC1AD62-207C-4B47-A30A-62FC9E0A5629}">
      <dgm:prSet/>
      <dgm:spPr/>
      <dgm:t>
        <a:bodyPr/>
        <a:lstStyle/>
        <a:p>
          <a:endParaRPr lang="zh-TW" altLang="en-US"/>
        </a:p>
      </dgm:t>
    </dgm:pt>
    <dgm:pt modelId="{AC161E8C-6926-4971-9648-98825E5821F5}">
      <dgm:prSet custT="1"/>
      <dgm:spPr/>
      <dgm:t>
        <a:bodyPr/>
        <a:lstStyle/>
        <a:p>
          <a:pPr rtl="0"/>
          <a:r>
            <a:rPr lang="zh-TW" altLang="en-US" sz="2200" b="1" dirty="0" smtClean="0"/>
            <a:t>持續出現適應困難，且導師已運用發展性策略處理，但問題仍未改善</a:t>
          </a:r>
          <a:endParaRPr lang="zh-TW" altLang="en-US" sz="1900" dirty="0"/>
        </a:p>
      </dgm:t>
    </dgm:pt>
    <dgm:pt modelId="{35EBDAE8-7594-4C69-8917-577471E249E4}" type="parTrans" cxnId="{93D8FA1B-4A41-4799-9023-B983F68554D5}">
      <dgm:prSet/>
      <dgm:spPr/>
      <dgm:t>
        <a:bodyPr/>
        <a:lstStyle/>
        <a:p>
          <a:endParaRPr lang="zh-TW" altLang="en-US"/>
        </a:p>
      </dgm:t>
    </dgm:pt>
    <dgm:pt modelId="{32FD8FE6-84B5-4D5C-AEE7-16C47C8AC313}" type="sibTrans" cxnId="{93D8FA1B-4A41-4799-9023-B983F68554D5}">
      <dgm:prSet/>
      <dgm:spPr/>
      <dgm:t>
        <a:bodyPr/>
        <a:lstStyle/>
        <a:p>
          <a:endParaRPr lang="zh-TW" altLang="en-US"/>
        </a:p>
      </dgm:t>
    </dgm:pt>
    <dgm:pt modelId="{D137B054-60EE-C041-9BFA-25EFF061751D}" type="pres">
      <dgm:prSet presAssocID="{7725D1AB-C140-4D43-9571-567999E8055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D8366D9-CD4E-2542-8E01-58C5AC3D16DA}" type="pres">
      <dgm:prSet presAssocID="{BAC75F11-9093-8A4C-9033-2F98D5821B74}" presName="parentText" presStyleLbl="node1" presStyleIdx="0" presStyleCnt="3" custScaleX="88133" custScaleY="76911" custLinFactNeighborX="195" custLinFactNeighborY="-9390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8D21FCE-3909-493E-B84B-0E143A9E6BFC}" type="pres">
      <dgm:prSet presAssocID="{CC703894-D826-6146-90B5-CA785C3549FD}" presName="spacer" presStyleCnt="0"/>
      <dgm:spPr/>
      <dgm:t>
        <a:bodyPr/>
        <a:lstStyle/>
        <a:p>
          <a:endParaRPr lang="zh-TW" altLang="en-US"/>
        </a:p>
      </dgm:t>
    </dgm:pt>
    <dgm:pt modelId="{1A6642F1-186D-433B-823F-34C05A10AC1C}" type="pres">
      <dgm:prSet presAssocID="{AC161E8C-6926-4971-9648-98825E5821F5}" presName="parentText" presStyleLbl="node1" presStyleIdx="1" presStyleCnt="3" custScaleX="8976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F33010C-F28F-43E6-B3DC-0C745B350CB0}" type="pres">
      <dgm:prSet presAssocID="{AC161E8C-6926-4971-9648-98825E5821F5}" presName="childText" presStyleLbl="revTx" presStyleIdx="0" presStyleCnt="1" custScaleX="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C03E18-3334-49FC-97FA-E1A5A0E041EB}" type="pres">
      <dgm:prSet presAssocID="{DB3C3F6F-99C5-464E-AFC3-1417252996C3}" presName="parentText" presStyleLbl="node1" presStyleIdx="2" presStyleCnt="3" custScaleX="91014" custScaleY="153488" custLinFactY="12894" custLinFactNeighborX="19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81204B9-A47C-44AE-817A-5B3180FFFBE7}" type="presOf" srcId="{7725D1AB-C140-4D43-9571-567999E80558}" destId="{D137B054-60EE-C041-9BFA-25EFF061751D}" srcOrd="0" destOrd="0" presId="urn:microsoft.com/office/officeart/2005/8/layout/vList2"/>
    <dgm:cxn modelId="{0CC1AD62-207C-4B47-A30A-62FC9E0A5629}" srcId="{7725D1AB-C140-4D43-9571-567999E80558}" destId="{DB3C3F6F-99C5-464E-AFC3-1417252996C3}" srcOrd="2" destOrd="0" parTransId="{D253CAE4-BD9D-4085-BA55-9FDB35F5B1B2}" sibTransId="{E98BBC35-0709-4C53-8E0A-B297A2DFA78E}"/>
    <dgm:cxn modelId="{7EEC32BF-2E32-8144-9463-CC1EB674E8ED}" srcId="{7725D1AB-C140-4D43-9571-567999E80558}" destId="{BAC75F11-9093-8A4C-9033-2F98D5821B74}" srcOrd="0" destOrd="0" parTransId="{DE87DBB2-8BAA-EE4B-93A9-A59E0DE848D0}" sibTransId="{CC703894-D826-6146-90B5-CA785C3549FD}"/>
    <dgm:cxn modelId="{04C053D7-C490-4F45-9DCA-71D04943A325}" srcId="{AC161E8C-6926-4971-9648-98825E5821F5}" destId="{3C61176A-FF48-5B4F-A690-27DEF88519E7}" srcOrd="0" destOrd="0" parTransId="{7E622CDA-8433-884E-B5EE-648C9731DB32}" sibTransId="{D1E9D331-CB50-3947-9DB7-601CAAE9B831}"/>
    <dgm:cxn modelId="{93D8FA1B-4A41-4799-9023-B983F68554D5}" srcId="{7725D1AB-C140-4D43-9571-567999E80558}" destId="{AC161E8C-6926-4971-9648-98825E5821F5}" srcOrd="1" destOrd="0" parTransId="{35EBDAE8-7594-4C69-8917-577471E249E4}" sibTransId="{32FD8FE6-84B5-4D5C-AEE7-16C47C8AC313}"/>
    <dgm:cxn modelId="{5FACDBBA-3A5D-4442-B4F5-1462D14E250C}" srcId="{AC161E8C-6926-4971-9648-98825E5821F5}" destId="{B3673129-CA78-0340-A773-17F21DDA2606}" srcOrd="1" destOrd="0" parTransId="{B5A39F3F-21E5-5B45-B5F6-31EC59EB619D}" sibTransId="{9F204922-BA9D-954F-93F6-9AB186B86F0C}"/>
    <dgm:cxn modelId="{778C5426-426C-4EDB-85F4-F578D723C2FE}" type="presOf" srcId="{B3673129-CA78-0340-A773-17F21DDA2606}" destId="{0F33010C-F28F-43E6-B3DC-0C745B350CB0}" srcOrd="0" destOrd="1" presId="urn:microsoft.com/office/officeart/2005/8/layout/vList2"/>
    <dgm:cxn modelId="{5ECCB0EF-4400-40AB-8282-CBD7C7A82613}" type="presOf" srcId="{DB3C3F6F-99C5-464E-AFC3-1417252996C3}" destId="{ACC03E18-3334-49FC-97FA-E1A5A0E041EB}" srcOrd="0" destOrd="0" presId="urn:microsoft.com/office/officeart/2005/8/layout/vList2"/>
    <dgm:cxn modelId="{47F605F7-9446-B146-AC6B-CD691D30CF61}" srcId="{AC161E8C-6926-4971-9648-98825E5821F5}" destId="{0C3C69A4-B5D5-5E47-A4CC-198A734E6032}" srcOrd="2" destOrd="0" parTransId="{DB9AB403-D6B4-644E-9BE8-C35DFA6890DE}" sibTransId="{BB79737C-1522-8B49-9EFB-6B499685F88E}"/>
    <dgm:cxn modelId="{6291E8ED-D648-49DE-BD33-C75FDA5D0194}" type="presOf" srcId="{AC161E8C-6926-4971-9648-98825E5821F5}" destId="{1A6642F1-186D-433B-823F-34C05A10AC1C}" srcOrd="0" destOrd="0" presId="urn:microsoft.com/office/officeart/2005/8/layout/vList2"/>
    <dgm:cxn modelId="{7D38C9AD-4FD9-4F2D-AE54-6011C2EA8331}" type="presOf" srcId="{BAC75F11-9093-8A4C-9033-2F98D5821B74}" destId="{FD8366D9-CD4E-2542-8E01-58C5AC3D16DA}" srcOrd="0" destOrd="0" presId="urn:microsoft.com/office/officeart/2005/8/layout/vList2"/>
    <dgm:cxn modelId="{CB3C2E02-BD82-49D8-9FF7-82F3663261D4}" type="presOf" srcId="{0C3C69A4-B5D5-5E47-A4CC-198A734E6032}" destId="{0F33010C-F28F-43E6-B3DC-0C745B350CB0}" srcOrd="0" destOrd="2" presId="urn:microsoft.com/office/officeart/2005/8/layout/vList2"/>
    <dgm:cxn modelId="{9755F070-710A-4507-8E77-2D493AD506EA}" type="presOf" srcId="{3C61176A-FF48-5B4F-A690-27DEF88519E7}" destId="{0F33010C-F28F-43E6-B3DC-0C745B350CB0}" srcOrd="0" destOrd="0" presId="urn:microsoft.com/office/officeart/2005/8/layout/vList2"/>
    <dgm:cxn modelId="{9576CD78-5719-4697-9E7D-0CADEC779D94}" type="presParOf" srcId="{D137B054-60EE-C041-9BFA-25EFF061751D}" destId="{FD8366D9-CD4E-2542-8E01-58C5AC3D16DA}" srcOrd="0" destOrd="0" presId="urn:microsoft.com/office/officeart/2005/8/layout/vList2"/>
    <dgm:cxn modelId="{E9FA00A8-4B2B-4396-BF05-EAE48F640483}" type="presParOf" srcId="{D137B054-60EE-C041-9BFA-25EFF061751D}" destId="{68D21FCE-3909-493E-B84B-0E143A9E6BFC}" srcOrd="1" destOrd="0" presId="urn:microsoft.com/office/officeart/2005/8/layout/vList2"/>
    <dgm:cxn modelId="{23B0440A-CCC6-4EC8-B943-B81FB11F77DE}" type="presParOf" srcId="{D137B054-60EE-C041-9BFA-25EFF061751D}" destId="{1A6642F1-186D-433B-823F-34C05A10AC1C}" srcOrd="2" destOrd="0" presId="urn:microsoft.com/office/officeart/2005/8/layout/vList2"/>
    <dgm:cxn modelId="{60E6B071-CBAD-4B58-BC99-A43125B93C32}" type="presParOf" srcId="{D137B054-60EE-C041-9BFA-25EFF061751D}" destId="{0F33010C-F28F-43E6-B3DC-0C745B350CB0}" srcOrd="3" destOrd="0" presId="urn:microsoft.com/office/officeart/2005/8/layout/vList2"/>
    <dgm:cxn modelId="{17F716AF-ED5F-4BBE-87BB-0A651C2E2685}" type="presParOf" srcId="{D137B054-60EE-C041-9BFA-25EFF061751D}" destId="{ACC03E18-3334-49FC-97FA-E1A5A0E041E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初級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b="1" dirty="0" smtClean="0"/>
            <a:t>統籌初級發展性輔導工作</a:t>
          </a:r>
          <a:endParaRPr lang="zh-TW" altLang="en-US" b="1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二級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b="1" dirty="0" smtClean="0"/>
            <a:t>支持二級介入性輔導工作</a:t>
          </a:r>
          <a:endParaRPr lang="zh-TW" altLang="en-US" b="1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142A5C61-EC25-4064-AC4C-F6FC2EC45970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dirty="0" smtClean="0"/>
            <a:t>出席指導各項輔導會議。</a:t>
          </a:r>
          <a:endParaRPr lang="zh-TW" altLang="en-US" dirty="0"/>
        </a:p>
      </dgm:t>
    </dgm:pt>
    <dgm:pt modelId="{89802584-89A6-4298-9B3F-C25174148F7E}" type="parTrans" cxnId="{B4EE29D4-DDB8-49FA-A357-3AD77C675E6C}">
      <dgm:prSet/>
      <dgm:spPr/>
      <dgm:t>
        <a:bodyPr/>
        <a:lstStyle/>
        <a:p>
          <a:endParaRPr lang="zh-TW" altLang="en-US"/>
        </a:p>
      </dgm:t>
    </dgm:pt>
    <dgm:pt modelId="{DEEFD400-A797-462D-B109-2669B6F6C6E0}" type="sibTrans" cxnId="{B4EE29D4-DDB8-49FA-A357-3AD77C675E6C}">
      <dgm:prSet/>
      <dgm:spPr/>
      <dgm:t>
        <a:bodyPr/>
        <a:lstStyle/>
        <a:p>
          <a:endParaRPr lang="zh-TW" altLang="en-US"/>
        </a:p>
      </dgm:t>
    </dgm:pt>
    <dgm:pt modelId="{FCA14EB7-D4ED-49F8-B6CF-BE8A712EE386}">
      <dgm:prSet/>
      <dgm:spPr/>
      <dgm:t>
        <a:bodyPr/>
        <a:lstStyle/>
        <a:p>
          <a:r>
            <a:rPr lang="zh-TW" dirty="0" smtClean="0"/>
            <a:t>任用專業稱職的輔導室（處）人員。</a:t>
          </a:r>
          <a:endParaRPr lang="zh-TW" dirty="0"/>
        </a:p>
      </dgm:t>
    </dgm:pt>
    <dgm:pt modelId="{56ACE892-C29D-4396-8EBE-D9D8B147FA6F}" type="parTrans" cxnId="{C8EEC35B-53D8-4924-9EA1-29A0B8CB9E7D}">
      <dgm:prSet/>
      <dgm:spPr/>
      <dgm:t>
        <a:bodyPr/>
        <a:lstStyle/>
        <a:p>
          <a:endParaRPr lang="zh-TW" altLang="en-US"/>
        </a:p>
      </dgm:t>
    </dgm:pt>
    <dgm:pt modelId="{BEADDAE8-C66A-498C-BAB0-73ACFB03DF51}" type="sibTrans" cxnId="{C8EEC35B-53D8-4924-9EA1-29A0B8CB9E7D}">
      <dgm:prSet/>
      <dgm:spPr/>
      <dgm:t>
        <a:bodyPr/>
        <a:lstStyle/>
        <a:p>
          <a:endParaRPr lang="zh-TW" altLang="en-US"/>
        </a:p>
      </dgm:t>
    </dgm:pt>
    <dgm:pt modelId="{B9C58108-AEFE-4DCF-9B32-684B5FBCDCA9}">
      <dgm:prSet/>
      <dgm:spPr/>
      <dgm:t>
        <a:bodyPr/>
        <a:lstStyle/>
        <a:p>
          <a:r>
            <a:rPr lang="zh-TW" dirty="0" smtClean="0"/>
            <a:t>營造正向支持之友善校園氛圍。 </a:t>
          </a:r>
          <a:endParaRPr lang="zh-TW" dirty="0"/>
        </a:p>
      </dgm:t>
    </dgm:pt>
    <dgm:pt modelId="{0E1744A7-D346-4935-ADFE-C87BE72EB081}" type="parTrans" cxnId="{CF545F26-9FC3-491A-A993-43AB3375FB0C}">
      <dgm:prSet/>
      <dgm:spPr/>
      <dgm:t>
        <a:bodyPr/>
        <a:lstStyle/>
        <a:p>
          <a:endParaRPr lang="zh-TW" altLang="en-US"/>
        </a:p>
      </dgm:t>
    </dgm:pt>
    <dgm:pt modelId="{DC34F8E3-CEEA-4140-8981-67F4EA20C7BF}" type="sibTrans" cxnId="{CF545F26-9FC3-491A-A993-43AB3375FB0C}">
      <dgm:prSet/>
      <dgm:spPr/>
      <dgm:t>
        <a:bodyPr/>
        <a:lstStyle/>
        <a:p>
          <a:endParaRPr lang="zh-TW" altLang="en-US"/>
        </a:p>
      </dgm:t>
    </dgm:pt>
    <dgm:pt modelId="{108DA6D3-6AF0-4B20-B745-17C87F85F48D}">
      <dgm:prSet/>
      <dgm:spPr/>
      <dgm:t>
        <a:bodyPr/>
        <a:lstStyle/>
        <a:p>
          <a:r>
            <a:rPr lang="zh-TW" dirty="0" smtClean="0"/>
            <a:t>督導輔導室（處）擬定輔導工作計畫。</a:t>
          </a:r>
          <a:endParaRPr lang="zh-TW" dirty="0"/>
        </a:p>
      </dgm:t>
    </dgm:pt>
    <dgm:pt modelId="{D0239A57-29E9-487B-948E-B7E88AFE8BDC}" type="parTrans" cxnId="{EABE28DF-262F-45FC-9DF0-3C196FD38B52}">
      <dgm:prSet/>
      <dgm:spPr/>
      <dgm:t>
        <a:bodyPr/>
        <a:lstStyle/>
        <a:p>
          <a:endParaRPr lang="zh-TW" altLang="en-US"/>
        </a:p>
      </dgm:t>
    </dgm:pt>
    <dgm:pt modelId="{8222AE1F-3851-43F3-B3BB-DAEE62F6A0ED}" type="sibTrans" cxnId="{EABE28DF-262F-45FC-9DF0-3C196FD38B52}">
      <dgm:prSet/>
      <dgm:spPr/>
      <dgm:t>
        <a:bodyPr/>
        <a:lstStyle/>
        <a:p>
          <a:endParaRPr lang="zh-TW" altLang="en-US"/>
        </a:p>
      </dgm:t>
    </dgm:pt>
    <dgm:pt modelId="{F2C76D89-BAB5-45AC-AE02-577E4C152942}">
      <dgm:prSet/>
      <dgm:spPr/>
      <dgm:t>
        <a:bodyPr/>
        <a:lstStyle/>
        <a:p>
          <a:r>
            <a:rPr lang="zh-TW" dirty="0" smtClean="0"/>
            <a:t>分配工作經費，以利輔導工作之執行。</a:t>
          </a:r>
          <a:endParaRPr lang="zh-TW" dirty="0"/>
        </a:p>
      </dgm:t>
    </dgm:pt>
    <dgm:pt modelId="{6275942D-FB77-47B7-AE09-D49DEA903488}" type="parTrans" cxnId="{EBF14393-6503-4EAA-A4EC-7A36BF9566B4}">
      <dgm:prSet/>
      <dgm:spPr/>
      <dgm:t>
        <a:bodyPr/>
        <a:lstStyle/>
        <a:p>
          <a:endParaRPr lang="zh-TW" altLang="en-US"/>
        </a:p>
      </dgm:t>
    </dgm:pt>
    <dgm:pt modelId="{E8211CF2-47AF-4AB3-83D0-0EA857D71D45}" type="sibTrans" cxnId="{EBF14393-6503-4EAA-A4EC-7A36BF9566B4}">
      <dgm:prSet/>
      <dgm:spPr/>
      <dgm:t>
        <a:bodyPr/>
        <a:lstStyle/>
        <a:p>
          <a:endParaRPr lang="zh-TW" altLang="en-US"/>
        </a:p>
      </dgm:t>
    </dgm:pt>
    <dgm:pt modelId="{0555F2F0-AF06-4854-B51E-4B737CFE03AE}">
      <dgm:prSet/>
      <dgm:spPr/>
      <dgm:t>
        <a:bodyPr/>
        <a:lstStyle/>
        <a:p>
          <a:r>
            <a:rPr lang="zh-TW" dirty="0" smtClean="0"/>
            <a:t>提供適當的輔導場地與設備，促進輔導工作之推展。</a:t>
          </a:r>
          <a:endParaRPr lang="zh-TW" dirty="0"/>
        </a:p>
      </dgm:t>
    </dgm:pt>
    <dgm:pt modelId="{606EC15D-460A-4E54-910E-61E5F193F156}" type="parTrans" cxnId="{56B91962-DD98-418C-91E2-B0776E40AA26}">
      <dgm:prSet/>
      <dgm:spPr/>
      <dgm:t>
        <a:bodyPr/>
        <a:lstStyle/>
        <a:p>
          <a:endParaRPr lang="zh-TW" altLang="en-US"/>
        </a:p>
      </dgm:t>
    </dgm:pt>
    <dgm:pt modelId="{B5CF3957-F59B-49DB-8604-F0C34F2D38D7}" type="sibTrans" cxnId="{56B91962-DD98-418C-91E2-B0776E40AA26}">
      <dgm:prSet/>
      <dgm:spPr/>
      <dgm:t>
        <a:bodyPr/>
        <a:lstStyle/>
        <a:p>
          <a:endParaRPr lang="zh-TW" altLang="en-US"/>
        </a:p>
      </dgm:t>
    </dgm:pt>
    <dgm:pt modelId="{AAAEAA18-EB3F-45B0-809C-EE46CD616EF3}">
      <dgm:prSet/>
      <dgm:spPr/>
      <dgm:t>
        <a:bodyPr/>
        <a:lstStyle/>
        <a:p>
          <a:r>
            <a:rPr lang="zh-TW" dirty="0" smtClean="0"/>
            <a:t>主持校內各項輔導研習活動，提升教職員工之輔導知能。</a:t>
          </a:r>
          <a:endParaRPr lang="zh-TW" altLang="en-US" dirty="0"/>
        </a:p>
      </dgm:t>
    </dgm:pt>
    <dgm:pt modelId="{3F7C68BB-45F7-4BD8-BEB6-EC2285AF604E}" type="parTrans" cxnId="{503FDB27-DFB7-480B-B3F7-0F0F00427B8C}">
      <dgm:prSet/>
      <dgm:spPr/>
      <dgm:t>
        <a:bodyPr/>
        <a:lstStyle/>
        <a:p>
          <a:endParaRPr lang="zh-TW" altLang="en-US"/>
        </a:p>
      </dgm:t>
    </dgm:pt>
    <dgm:pt modelId="{F0CFE1BF-865C-4094-9D69-8F734BAE63BF}" type="sibTrans" cxnId="{503FDB27-DFB7-480B-B3F7-0F0F00427B8C}">
      <dgm:prSet/>
      <dgm:spPr/>
      <dgm:t>
        <a:bodyPr/>
        <a:lstStyle/>
        <a:p>
          <a:endParaRPr lang="zh-TW" altLang="en-US"/>
        </a:p>
      </dgm:t>
    </dgm:pt>
    <dgm:pt modelId="{AE72A3BF-0034-4BE0-9608-45CC57B86F2C}">
      <dgm:prSet/>
      <dgm:spPr/>
      <dgm:t>
        <a:bodyPr/>
        <a:lstStyle/>
        <a:p>
          <a:r>
            <a:rPr lang="zh-TW" dirty="0" smtClean="0"/>
            <a:t>視導輔導團隊工作效能。</a:t>
          </a:r>
          <a:endParaRPr lang="zh-TW" dirty="0"/>
        </a:p>
      </dgm:t>
    </dgm:pt>
    <dgm:pt modelId="{217004B4-06FE-4D32-8112-BB3B2F28A8B5}" type="parTrans" cxnId="{85A1D69B-AFE9-4AB6-B8F7-0EBC77928CDB}">
      <dgm:prSet/>
      <dgm:spPr/>
      <dgm:t>
        <a:bodyPr/>
        <a:lstStyle/>
        <a:p>
          <a:endParaRPr lang="zh-TW" altLang="en-US"/>
        </a:p>
      </dgm:t>
    </dgm:pt>
    <dgm:pt modelId="{DADEF134-1DB1-498D-9A41-43A89E9DFAAF}" type="sibTrans" cxnId="{85A1D69B-AFE9-4AB6-B8F7-0EBC77928CDB}">
      <dgm:prSet/>
      <dgm:spPr/>
      <dgm:t>
        <a:bodyPr/>
        <a:lstStyle/>
        <a:p>
          <a:endParaRPr lang="zh-TW" altLang="en-US"/>
        </a:p>
      </dgm:t>
    </dgm:pt>
    <dgm:pt modelId="{8EEF3B34-F12B-4E50-974D-5D4CAB1773B3}">
      <dgm:prSet/>
      <dgm:spPr/>
      <dgm:t>
        <a:bodyPr/>
        <a:lstStyle/>
        <a:p>
          <a:r>
            <a:rPr lang="zh-TW" dirty="0" smtClean="0"/>
            <a:t>獎勵績優輔導人員和輔導志工。</a:t>
          </a:r>
          <a:endParaRPr lang="zh-TW" dirty="0"/>
        </a:p>
      </dgm:t>
    </dgm:pt>
    <dgm:pt modelId="{5CF0C1BD-ABF2-414C-B9D8-FFCFBFB7A4BF}" type="parTrans" cxnId="{64A2F2F4-43F0-4FC3-B2B0-AD4DA79DB24D}">
      <dgm:prSet/>
      <dgm:spPr/>
      <dgm:t>
        <a:bodyPr/>
        <a:lstStyle/>
        <a:p>
          <a:endParaRPr lang="zh-TW" altLang="en-US"/>
        </a:p>
      </dgm:t>
    </dgm:pt>
    <dgm:pt modelId="{97A683EF-3BAC-48B4-A144-D9305D751E79}" type="sibTrans" cxnId="{64A2F2F4-43F0-4FC3-B2B0-AD4DA79DB24D}">
      <dgm:prSet/>
      <dgm:spPr/>
      <dgm:t>
        <a:bodyPr/>
        <a:lstStyle/>
        <a:p>
          <a:endParaRPr lang="zh-TW" altLang="en-US"/>
        </a:p>
      </dgm:t>
    </dgm:pt>
    <dgm:pt modelId="{001F497A-D0DD-41E6-9F4B-66A72246830C}">
      <dgm:prSet/>
      <dgm:spPr/>
      <dgm:t>
        <a:bodyPr/>
        <a:lstStyle/>
        <a:p>
          <a:r>
            <a:rPr lang="zh-TW" dirty="0" smtClean="0"/>
            <a:t>協助輔導室（處）解決困難，排解糾紛。</a:t>
          </a:r>
          <a:endParaRPr lang="zh-TW" dirty="0"/>
        </a:p>
      </dgm:t>
    </dgm:pt>
    <dgm:pt modelId="{0E48C0FE-5DB1-4BC5-800A-57B2D0451D04}" type="parTrans" cxnId="{25D89ECB-13DE-46B0-BE68-3E9FC1274F5C}">
      <dgm:prSet/>
      <dgm:spPr/>
      <dgm:t>
        <a:bodyPr/>
        <a:lstStyle/>
        <a:p>
          <a:endParaRPr lang="zh-TW" altLang="en-US"/>
        </a:p>
      </dgm:t>
    </dgm:pt>
    <dgm:pt modelId="{F9ECE3D7-FDD9-4EA9-B06B-21F8685C2622}" type="sibTrans" cxnId="{25D89ECB-13DE-46B0-BE68-3E9FC1274F5C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12241" custLinFactNeighborY="-9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11689" custLinFactNeighborY="-5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E45EE13-7BCF-4DE1-8448-4B296FB6A3EA}" type="presOf" srcId="{AE72A3BF-0034-4BE0-9608-45CC57B86F2C}" destId="{61C8E4E5-2680-C849-8D6D-4A6C24878101}" srcOrd="0" destOrd="2" presId="urn:microsoft.com/office/officeart/2005/8/layout/hList1"/>
    <dgm:cxn modelId="{25D89ECB-13DE-46B0-BE68-3E9FC1274F5C}" srcId="{06240537-FB39-BF49-9C7F-6C793F4F9EA2}" destId="{001F497A-D0DD-41E6-9F4B-66A72246830C}" srcOrd="4" destOrd="0" parTransId="{0E48C0FE-5DB1-4BC5-800A-57B2D0451D04}" sibTransId="{F9ECE3D7-FDD9-4EA9-B06B-21F8685C2622}"/>
    <dgm:cxn modelId="{EABE28DF-262F-45FC-9DF0-3C196FD38B52}" srcId="{F6BE8AC2-B230-E743-B45C-1056C31E6233}" destId="{108DA6D3-6AF0-4B20-B745-17C87F85F48D}" srcOrd="3" destOrd="0" parTransId="{D0239A57-29E9-487B-948E-B7E88AFE8BDC}" sibTransId="{8222AE1F-3851-43F3-B3BB-DAEE62F6A0ED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7A8AB5A7-E941-44CE-8E3F-F3537E374489}" type="presOf" srcId="{142A5C61-EC25-4064-AC4C-F6FC2EC45970}" destId="{61C8E4E5-2680-C849-8D6D-4A6C24878101}" srcOrd="0" destOrd="1" presId="urn:microsoft.com/office/officeart/2005/8/layout/hList1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C133B452-2A3D-4D49-AFA9-5F45405C9BC0}" type="presOf" srcId="{FCA14EB7-D4ED-49F8-B6CF-BE8A712EE386}" destId="{BBB822EB-1766-A146-8BC0-2780BA205748}" srcOrd="0" destOrd="1" presId="urn:microsoft.com/office/officeart/2005/8/layout/hList1"/>
    <dgm:cxn modelId="{85A1D69B-AFE9-4AB6-B8F7-0EBC77928CDB}" srcId="{06240537-FB39-BF49-9C7F-6C793F4F9EA2}" destId="{AE72A3BF-0034-4BE0-9608-45CC57B86F2C}" srcOrd="2" destOrd="0" parTransId="{217004B4-06FE-4D32-8112-BB3B2F28A8B5}" sibTransId="{DADEF134-1DB1-498D-9A41-43A89E9DFAAF}"/>
    <dgm:cxn modelId="{7BDFD26B-2AA2-4908-966F-89137DCCE942}" type="presOf" srcId="{F6BE8AC2-B230-E743-B45C-1056C31E6233}" destId="{5B9AA596-F33A-DD46-9FC7-04C8C7A08BDF}" srcOrd="0" destOrd="0" presId="urn:microsoft.com/office/officeart/2005/8/layout/hList1"/>
    <dgm:cxn modelId="{EBF14393-6503-4EAA-A4EC-7A36BF9566B4}" srcId="{F6BE8AC2-B230-E743-B45C-1056C31E6233}" destId="{F2C76D89-BAB5-45AC-AE02-577E4C152942}" srcOrd="4" destOrd="0" parTransId="{6275942D-FB77-47B7-AE09-D49DEA903488}" sibTransId="{E8211CF2-47AF-4AB3-83D0-0EA857D71D45}"/>
    <dgm:cxn modelId="{F9B6CEA6-33CF-44CE-973A-CC622E4227F4}" type="presOf" srcId="{7F004162-1D41-0C47-8680-A8589E68D3B2}" destId="{8C982603-BE40-AC46-B027-2483A9D1BCDB}" srcOrd="0" destOrd="0" presId="urn:microsoft.com/office/officeart/2005/8/layout/hList1"/>
    <dgm:cxn modelId="{C8EEC35B-53D8-4924-9EA1-29A0B8CB9E7D}" srcId="{F6BE8AC2-B230-E743-B45C-1056C31E6233}" destId="{FCA14EB7-D4ED-49F8-B6CF-BE8A712EE386}" srcOrd="1" destOrd="0" parTransId="{56ACE892-C29D-4396-8EBE-D9D8B147FA6F}" sibTransId="{BEADDAE8-C66A-498C-BAB0-73ACFB03DF51}"/>
    <dgm:cxn modelId="{D273B815-FC25-4747-8709-F00F04BDE4A1}" type="presOf" srcId="{0555F2F0-AF06-4854-B51E-4B737CFE03AE}" destId="{BBB822EB-1766-A146-8BC0-2780BA205748}" srcOrd="0" destOrd="5" presId="urn:microsoft.com/office/officeart/2005/8/layout/hList1"/>
    <dgm:cxn modelId="{56B91962-DD98-418C-91E2-B0776E40AA26}" srcId="{F6BE8AC2-B230-E743-B45C-1056C31E6233}" destId="{0555F2F0-AF06-4854-B51E-4B737CFE03AE}" srcOrd="5" destOrd="0" parTransId="{606EC15D-460A-4E54-910E-61E5F193F156}" sibTransId="{B5CF3957-F59B-49DB-8604-F0C34F2D38D7}"/>
    <dgm:cxn modelId="{503FDB27-DFB7-480B-B3F7-0F0F00427B8C}" srcId="{F6BE8AC2-B230-E743-B45C-1056C31E6233}" destId="{AAAEAA18-EB3F-45B0-809C-EE46CD616EF3}" srcOrd="6" destOrd="0" parTransId="{3F7C68BB-45F7-4BD8-BEB6-EC2285AF604E}" sibTransId="{F0CFE1BF-865C-4094-9D69-8F734BAE63BF}"/>
    <dgm:cxn modelId="{C97262BD-2F36-4FB0-97A8-6ADBB209CC5F}" type="presOf" srcId="{2CC91542-2B70-D842-BD11-944BA0427A12}" destId="{61C8E4E5-2680-C849-8D6D-4A6C24878101}" srcOrd="0" destOrd="0" presId="urn:microsoft.com/office/officeart/2005/8/layout/hList1"/>
    <dgm:cxn modelId="{B46CDAE4-DEBC-4BC5-8DB6-D7B6DA3272CA}" type="presOf" srcId="{B9C58108-AEFE-4DCF-9B32-684B5FBCDCA9}" destId="{BBB822EB-1766-A146-8BC0-2780BA205748}" srcOrd="0" destOrd="2" presId="urn:microsoft.com/office/officeart/2005/8/layout/hList1"/>
    <dgm:cxn modelId="{22550F62-DB7A-4CC5-81B5-634A3164B80E}" type="presOf" srcId="{59249074-784E-D64B-B73A-844B4C255930}" destId="{BBB822EB-1766-A146-8BC0-2780BA205748}" srcOrd="0" destOrd="0" presId="urn:microsoft.com/office/officeart/2005/8/layout/hList1"/>
    <dgm:cxn modelId="{64A2F2F4-43F0-4FC3-B2B0-AD4DA79DB24D}" srcId="{06240537-FB39-BF49-9C7F-6C793F4F9EA2}" destId="{8EEF3B34-F12B-4E50-974D-5D4CAB1773B3}" srcOrd="3" destOrd="0" parTransId="{5CF0C1BD-ABF2-414C-B9D8-FFCFBFB7A4BF}" sibTransId="{97A683EF-3BAC-48B4-A144-D9305D751E79}"/>
    <dgm:cxn modelId="{D7CA113C-6240-4670-B1F1-055EF7170101}" type="presOf" srcId="{108DA6D3-6AF0-4B20-B745-17C87F85F48D}" destId="{BBB822EB-1766-A146-8BC0-2780BA205748}" srcOrd="0" destOrd="3" presId="urn:microsoft.com/office/officeart/2005/8/layout/hList1"/>
    <dgm:cxn modelId="{CF545F26-9FC3-491A-A993-43AB3375FB0C}" srcId="{F6BE8AC2-B230-E743-B45C-1056C31E6233}" destId="{B9C58108-AEFE-4DCF-9B32-684B5FBCDCA9}" srcOrd="2" destOrd="0" parTransId="{0E1744A7-D346-4935-ADFE-C87BE72EB081}" sibTransId="{DC34F8E3-CEEA-4140-8981-67F4EA20C7BF}"/>
    <dgm:cxn modelId="{CE0CED3B-9BDF-4F58-B0CA-AC02E1E9B77F}" type="presOf" srcId="{001F497A-D0DD-41E6-9F4B-66A72246830C}" destId="{61C8E4E5-2680-C849-8D6D-4A6C24878101}" srcOrd="0" destOrd="4" presId="urn:microsoft.com/office/officeart/2005/8/layout/hList1"/>
    <dgm:cxn modelId="{F3AA6623-654B-480F-9512-DF6636227B90}" type="presOf" srcId="{AAAEAA18-EB3F-45B0-809C-EE46CD616EF3}" destId="{BBB822EB-1766-A146-8BC0-2780BA205748}" srcOrd="0" destOrd="6" presId="urn:microsoft.com/office/officeart/2005/8/layout/hList1"/>
    <dgm:cxn modelId="{4C8CF7A6-5D60-4667-8B34-F6F4F0B46241}" type="presOf" srcId="{06240537-FB39-BF49-9C7F-6C793F4F9EA2}" destId="{09279644-ACC2-B44B-94A7-BFDC552200D0}" srcOrd="0" destOrd="0" presId="urn:microsoft.com/office/officeart/2005/8/layout/hList1"/>
    <dgm:cxn modelId="{E2A0C935-C1B5-4182-9B26-7458FA40120F}" type="presOf" srcId="{8EEF3B34-F12B-4E50-974D-5D4CAB1773B3}" destId="{61C8E4E5-2680-C849-8D6D-4A6C24878101}" srcOrd="0" destOrd="3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B4EE29D4-DDB8-49FA-A357-3AD77C675E6C}" srcId="{06240537-FB39-BF49-9C7F-6C793F4F9EA2}" destId="{142A5C61-EC25-4064-AC4C-F6FC2EC45970}" srcOrd="1" destOrd="0" parTransId="{89802584-89A6-4298-9B3F-C25174148F7E}" sibTransId="{DEEFD400-A797-462D-B109-2669B6F6C6E0}"/>
    <dgm:cxn modelId="{425E4600-D35B-4A4D-823F-DA78BB1604F5}" type="presOf" srcId="{F2C76D89-BAB5-45AC-AE02-577E4C152942}" destId="{BBB822EB-1766-A146-8BC0-2780BA205748}" srcOrd="0" destOrd="4" presId="urn:microsoft.com/office/officeart/2005/8/layout/hList1"/>
    <dgm:cxn modelId="{975F7EF3-4A6D-44EF-A1C3-8FDC34F93349}" type="presParOf" srcId="{8C982603-BE40-AC46-B027-2483A9D1BCDB}" destId="{60885F12-C2AF-2040-A06C-F4B9A85AACED}" srcOrd="0" destOrd="0" presId="urn:microsoft.com/office/officeart/2005/8/layout/hList1"/>
    <dgm:cxn modelId="{3E19BB44-B718-481B-B377-076174B148DB}" type="presParOf" srcId="{60885F12-C2AF-2040-A06C-F4B9A85AACED}" destId="{5B9AA596-F33A-DD46-9FC7-04C8C7A08BDF}" srcOrd="0" destOrd="0" presId="urn:microsoft.com/office/officeart/2005/8/layout/hList1"/>
    <dgm:cxn modelId="{D3D97FDA-E3EE-469B-8313-ECDAFEA05B12}" type="presParOf" srcId="{60885F12-C2AF-2040-A06C-F4B9A85AACED}" destId="{BBB822EB-1766-A146-8BC0-2780BA205748}" srcOrd="1" destOrd="0" presId="urn:microsoft.com/office/officeart/2005/8/layout/hList1"/>
    <dgm:cxn modelId="{A831E854-E275-409A-8418-089EDA3BDF92}" type="presParOf" srcId="{8C982603-BE40-AC46-B027-2483A9D1BCDB}" destId="{69E588DD-3F1B-D74C-96DB-99E85E61B334}" srcOrd="1" destOrd="0" presId="urn:microsoft.com/office/officeart/2005/8/layout/hList1"/>
    <dgm:cxn modelId="{D1A1CC25-B511-4E00-99BB-7AF281D6DD72}" type="presParOf" srcId="{8C982603-BE40-AC46-B027-2483A9D1BCDB}" destId="{991AE1F5-4EE5-B34A-B64D-0BD22C25BB99}" srcOrd="2" destOrd="0" presId="urn:microsoft.com/office/officeart/2005/8/layout/hList1"/>
    <dgm:cxn modelId="{A6457BF2-75DA-42ED-A174-E6C8365406AA}" type="presParOf" srcId="{991AE1F5-4EE5-B34A-B64D-0BD22C25BB99}" destId="{09279644-ACC2-B44B-94A7-BFDC552200D0}" srcOrd="0" destOrd="0" presId="urn:microsoft.com/office/officeart/2005/8/layout/hList1"/>
    <dgm:cxn modelId="{C30A6D90-C0F8-46C4-8009-74B19036006B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初級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dirty="0" smtClean="0"/>
            <a:t>安排校本教育教學課程活動</a:t>
          </a:r>
          <a:r>
            <a:rPr lang="zh-TW" altLang="en-US" dirty="0" smtClean="0"/>
            <a:t>。</a:t>
          </a:r>
          <a:endParaRPr lang="zh-TW" altLang="en-US" b="1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altLang="en-US" b="1" smtClean="0">
              <a:solidFill>
                <a:schemeClr val="bg1"/>
              </a:solidFill>
            </a:rPr>
            <a:t>二</a:t>
          </a:r>
          <a:r>
            <a:rPr lang="zh-TW" altLang="en-US" b="1" dirty="0" smtClean="0">
              <a:solidFill>
                <a:schemeClr val="bg1"/>
              </a:solidFill>
            </a:rPr>
            <a:t>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dirty="0" smtClean="0"/>
            <a:t>依據學生學習之個別差異，發展適性課程；提供弱勢學生獎助學金、補救教學及課後照顧；並配合輔導室（處）實施攜手計劃。</a:t>
          </a:r>
          <a:endParaRPr lang="zh-TW" altLang="en-US" b="1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AAAEAA18-EB3F-45B0-809C-EE46CD616EF3}">
      <dgm:prSet/>
      <dgm:spPr/>
      <dgm:t>
        <a:bodyPr/>
        <a:lstStyle/>
        <a:p>
          <a:endParaRPr lang="zh-TW" altLang="en-US" dirty="0"/>
        </a:p>
      </dgm:t>
    </dgm:pt>
    <dgm:pt modelId="{F0CFE1BF-865C-4094-9D69-8F734BAE63BF}" type="sibTrans" cxnId="{503FDB27-DFB7-480B-B3F7-0F0F00427B8C}">
      <dgm:prSet/>
      <dgm:spPr/>
      <dgm:t>
        <a:bodyPr/>
        <a:lstStyle/>
        <a:p>
          <a:endParaRPr lang="zh-TW" altLang="en-US"/>
        </a:p>
      </dgm:t>
    </dgm:pt>
    <dgm:pt modelId="{3F7C68BB-45F7-4BD8-BEB6-EC2285AF604E}" type="parTrans" cxnId="{503FDB27-DFB7-480B-B3F7-0F0F00427B8C}">
      <dgm:prSet/>
      <dgm:spPr/>
      <dgm:t>
        <a:bodyPr/>
        <a:lstStyle/>
        <a:p>
          <a:endParaRPr lang="zh-TW" altLang="en-US"/>
        </a:p>
      </dgm:t>
    </dgm:pt>
    <dgm:pt modelId="{F2C76D89-BAB5-45AC-AE02-577E4C152942}">
      <dgm:prSet/>
      <dgm:spPr/>
      <dgm:t>
        <a:bodyPr/>
        <a:lstStyle/>
        <a:p>
          <a:r>
            <a:rPr lang="zh-TW" dirty="0" smtClean="0"/>
            <a:t>辦理各式教師研習進修活動。</a:t>
          </a:r>
          <a:endParaRPr lang="zh-TW" dirty="0"/>
        </a:p>
      </dgm:t>
    </dgm:pt>
    <dgm:pt modelId="{E8211CF2-47AF-4AB3-83D0-0EA857D71D45}" type="sibTrans" cxnId="{EBF14393-6503-4EAA-A4EC-7A36BF9566B4}">
      <dgm:prSet/>
      <dgm:spPr/>
      <dgm:t>
        <a:bodyPr/>
        <a:lstStyle/>
        <a:p>
          <a:endParaRPr lang="zh-TW" altLang="en-US"/>
        </a:p>
      </dgm:t>
    </dgm:pt>
    <dgm:pt modelId="{6275942D-FB77-47B7-AE09-D49DEA903488}" type="parTrans" cxnId="{EBF14393-6503-4EAA-A4EC-7A36BF9566B4}">
      <dgm:prSet/>
      <dgm:spPr/>
      <dgm:t>
        <a:bodyPr/>
        <a:lstStyle/>
        <a:p>
          <a:endParaRPr lang="zh-TW" altLang="en-US"/>
        </a:p>
      </dgm:t>
    </dgm:pt>
    <dgm:pt modelId="{B9C58108-AEFE-4DCF-9B32-684B5FBCDCA9}">
      <dgm:prSet/>
      <dgm:spPr/>
      <dgm:t>
        <a:bodyPr/>
        <a:lstStyle/>
        <a:p>
          <a:r>
            <a:rPr lang="zh-TW" dirty="0" smtClean="0"/>
            <a:t>建置教師輔導專業背景之個人檔案。</a:t>
          </a:r>
          <a:endParaRPr lang="zh-TW" dirty="0"/>
        </a:p>
      </dgm:t>
    </dgm:pt>
    <dgm:pt modelId="{DC34F8E3-CEEA-4140-8981-67F4EA20C7BF}" type="sibTrans" cxnId="{CF545F26-9FC3-491A-A993-43AB3375FB0C}">
      <dgm:prSet/>
      <dgm:spPr/>
      <dgm:t>
        <a:bodyPr/>
        <a:lstStyle/>
        <a:p>
          <a:endParaRPr lang="zh-TW" altLang="en-US"/>
        </a:p>
      </dgm:t>
    </dgm:pt>
    <dgm:pt modelId="{0E1744A7-D346-4935-ADFE-C87BE72EB081}" type="parTrans" cxnId="{CF545F26-9FC3-491A-A993-43AB3375FB0C}">
      <dgm:prSet/>
      <dgm:spPr/>
      <dgm:t>
        <a:bodyPr/>
        <a:lstStyle/>
        <a:p>
          <a:endParaRPr lang="zh-TW" altLang="en-US"/>
        </a:p>
      </dgm:t>
    </dgm:pt>
    <dgm:pt modelId="{FCA14EB7-D4ED-49F8-B6CF-BE8A712EE386}">
      <dgm:prSet/>
      <dgm:spPr/>
      <dgm:t>
        <a:bodyPr/>
        <a:lstStyle/>
        <a:p>
          <a:r>
            <a:rPr lang="zh-TW" dirty="0" smtClean="0"/>
            <a:t>協助學生入學、編班、離校與適性學習</a:t>
          </a:r>
          <a:r>
            <a:rPr lang="zh-TW" altLang="en-US" dirty="0" smtClean="0"/>
            <a:t>。</a:t>
          </a:r>
          <a:endParaRPr lang="zh-TW" dirty="0"/>
        </a:p>
      </dgm:t>
    </dgm:pt>
    <dgm:pt modelId="{BEADDAE8-C66A-498C-BAB0-73ACFB03DF51}" type="sibTrans" cxnId="{C8EEC35B-53D8-4924-9EA1-29A0B8CB9E7D}">
      <dgm:prSet/>
      <dgm:spPr/>
      <dgm:t>
        <a:bodyPr/>
        <a:lstStyle/>
        <a:p>
          <a:endParaRPr lang="zh-TW" altLang="en-US"/>
        </a:p>
      </dgm:t>
    </dgm:pt>
    <dgm:pt modelId="{56ACE892-C29D-4396-8EBE-D9D8B147FA6F}" type="parTrans" cxnId="{C8EEC35B-53D8-4924-9EA1-29A0B8CB9E7D}">
      <dgm:prSet/>
      <dgm:spPr/>
      <dgm:t>
        <a:bodyPr/>
        <a:lstStyle/>
        <a:p>
          <a:endParaRPr lang="zh-TW" altLang="en-US"/>
        </a:p>
      </dgm:t>
    </dgm:pt>
    <dgm:pt modelId="{9FD4013F-4ECB-4194-BA55-6D19669180BA}">
      <dgm:prSet/>
      <dgm:spPr/>
      <dgm:t>
        <a:bodyPr/>
        <a:lstStyle/>
        <a:p>
          <a:r>
            <a:rPr lang="zh-TW" smtClean="0"/>
            <a:t>配合輔導室，督導及協助導師和科任教師（含綜合領域）實施輔導活動。</a:t>
          </a:r>
          <a:endParaRPr lang="zh-TW"/>
        </a:p>
      </dgm:t>
    </dgm:pt>
    <dgm:pt modelId="{1A1E8A47-B90D-47AA-8A3B-262200847D78}" type="parTrans" cxnId="{E3B8C2A0-DC73-4BD7-AF32-1BA2DA356040}">
      <dgm:prSet/>
      <dgm:spPr/>
      <dgm:t>
        <a:bodyPr/>
        <a:lstStyle/>
        <a:p>
          <a:endParaRPr lang="zh-TW" altLang="en-US"/>
        </a:p>
      </dgm:t>
    </dgm:pt>
    <dgm:pt modelId="{808431B9-9139-4A95-AADB-697184805BA2}" type="sibTrans" cxnId="{E3B8C2A0-DC73-4BD7-AF32-1BA2DA356040}">
      <dgm:prSet/>
      <dgm:spPr/>
      <dgm:t>
        <a:bodyPr/>
        <a:lstStyle/>
        <a:p>
          <a:endParaRPr lang="zh-TW" altLang="en-US"/>
        </a:p>
      </dgm:t>
    </dgm:pt>
    <dgm:pt modelId="{0159CF67-B6C9-4E4C-9D4A-6F91A0965551}">
      <dgm:prSet/>
      <dgm:spPr/>
      <dgm:t>
        <a:bodyPr/>
        <a:lstStyle/>
        <a:p>
          <a:r>
            <a:rPr lang="zh-TW" smtClean="0"/>
            <a:t>彙整學生個人資料，轉移至輔導室（處）管理與保存。</a:t>
          </a:r>
          <a:endParaRPr lang="zh-TW"/>
        </a:p>
      </dgm:t>
    </dgm:pt>
    <dgm:pt modelId="{2E6AF34C-8754-4BD4-BAF2-3827742B74C6}" type="parTrans" cxnId="{C2AF025F-2449-4820-94AB-D1FAF0D7F6AD}">
      <dgm:prSet/>
      <dgm:spPr/>
      <dgm:t>
        <a:bodyPr/>
        <a:lstStyle/>
        <a:p>
          <a:endParaRPr lang="zh-TW" altLang="en-US"/>
        </a:p>
      </dgm:t>
    </dgm:pt>
    <dgm:pt modelId="{7B2BFFE5-AF0B-4B71-AD81-2B035846A48D}" type="sibTrans" cxnId="{C2AF025F-2449-4820-94AB-D1FAF0D7F6AD}">
      <dgm:prSet/>
      <dgm:spPr/>
      <dgm:t>
        <a:bodyPr/>
        <a:lstStyle/>
        <a:p>
          <a:endParaRPr lang="zh-TW" altLang="en-US"/>
        </a:p>
      </dgm:t>
    </dgm:pt>
    <dgm:pt modelId="{28F8BBCB-21EB-458C-A43F-0741DAFB155E}">
      <dgm:prSet/>
      <dgm:spPr/>
      <dgm:t>
        <a:bodyPr/>
        <a:lstStyle/>
        <a:p>
          <a:r>
            <a:rPr lang="zh-TW" dirty="0" smtClean="0"/>
            <a:t>參與輔導相關會議，如個案輔導會議。</a:t>
          </a:r>
          <a:endParaRPr lang="zh-TW" dirty="0"/>
        </a:p>
      </dgm:t>
    </dgm:pt>
    <dgm:pt modelId="{866608DA-F8BB-42D8-9543-707CF6DF1AE9}" type="parTrans" cxnId="{910C7AD1-CDFE-4903-95A5-B5AB00C28610}">
      <dgm:prSet/>
      <dgm:spPr/>
      <dgm:t>
        <a:bodyPr/>
        <a:lstStyle/>
        <a:p>
          <a:endParaRPr lang="zh-TW" altLang="en-US"/>
        </a:p>
      </dgm:t>
    </dgm:pt>
    <dgm:pt modelId="{541A0D58-FBF0-4E76-8282-973A368643C1}" type="sibTrans" cxnId="{910C7AD1-CDFE-4903-95A5-B5AB00C28610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12241" custLinFactNeighborY="-9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11689" custLinFactNeighborY="-5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3399309-1ECB-4CD7-8DF6-B2392EC8BB57}" type="presOf" srcId="{2CC91542-2B70-D842-BD11-944BA0427A12}" destId="{61C8E4E5-2680-C849-8D6D-4A6C24878101}" srcOrd="0" destOrd="0" presId="urn:microsoft.com/office/officeart/2005/8/layout/hList1"/>
    <dgm:cxn modelId="{F477C20E-0915-432A-8099-B46BB9493E27}" type="presOf" srcId="{7F004162-1D41-0C47-8680-A8589E68D3B2}" destId="{8C982603-BE40-AC46-B027-2483A9D1BCDB}" srcOrd="0" destOrd="0" presId="urn:microsoft.com/office/officeart/2005/8/layout/hList1"/>
    <dgm:cxn modelId="{910C7AD1-CDFE-4903-95A5-B5AB00C28610}" srcId="{06240537-FB39-BF49-9C7F-6C793F4F9EA2}" destId="{28F8BBCB-21EB-458C-A43F-0741DAFB155E}" srcOrd="3" destOrd="0" parTransId="{866608DA-F8BB-42D8-9543-707CF6DF1AE9}" sibTransId="{541A0D58-FBF0-4E76-8282-973A368643C1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E08C68D5-6305-49FF-BBA5-E76896B79634}" type="presOf" srcId="{F6BE8AC2-B230-E743-B45C-1056C31E6233}" destId="{5B9AA596-F33A-DD46-9FC7-04C8C7A08BDF}" srcOrd="0" destOrd="0" presId="urn:microsoft.com/office/officeart/2005/8/layout/hList1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EBF14393-6503-4EAA-A4EC-7A36BF9566B4}" srcId="{F6BE8AC2-B230-E743-B45C-1056C31E6233}" destId="{F2C76D89-BAB5-45AC-AE02-577E4C152942}" srcOrd="3" destOrd="0" parTransId="{6275942D-FB77-47B7-AE09-D49DEA903488}" sibTransId="{E8211CF2-47AF-4AB3-83D0-0EA857D71D45}"/>
    <dgm:cxn modelId="{C8EEC35B-53D8-4924-9EA1-29A0B8CB9E7D}" srcId="{F6BE8AC2-B230-E743-B45C-1056C31E6233}" destId="{FCA14EB7-D4ED-49F8-B6CF-BE8A712EE386}" srcOrd="1" destOrd="0" parTransId="{56ACE892-C29D-4396-8EBE-D9D8B147FA6F}" sibTransId="{BEADDAE8-C66A-498C-BAB0-73ACFB03DF51}"/>
    <dgm:cxn modelId="{BE64FC5E-EFD0-4A9D-9973-28FF87ADBAF4}" type="presOf" srcId="{59249074-784E-D64B-B73A-844B4C255930}" destId="{BBB822EB-1766-A146-8BC0-2780BA205748}" srcOrd="0" destOrd="0" presId="urn:microsoft.com/office/officeart/2005/8/layout/hList1"/>
    <dgm:cxn modelId="{75D4995A-A017-47CB-8C9C-F1E2F630BD34}" type="presOf" srcId="{FCA14EB7-D4ED-49F8-B6CF-BE8A712EE386}" destId="{BBB822EB-1766-A146-8BC0-2780BA205748}" srcOrd="0" destOrd="1" presId="urn:microsoft.com/office/officeart/2005/8/layout/hList1"/>
    <dgm:cxn modelId="{503FDB27-DFB7-480B-B3F7-0F0F00427B8C}" srcId="{F6BE8AC2-B230-E743-B45C-1056C31E6233}" destId="{AAAEAA18-EB3F-45B0-809C-EE46CD616EF3}" srcOrd="4" destOrd="0" parTransId="{3F7C68BB-45F7-4BD8-BEB6-EC2285AF604E}" sibTransId="{F0CFE1BF-865C-4094-9D69-8F734BAE63BF}"/>
    <dgm:cxn modelId="{24A77229-BF22-446F-A438-8E567D6A06E5}" type="presOf" srcId="{F2C76D89-BAB5-45AC-AE02-577E4C152942}" destId="{BBB822EB-1766-A146-8BC0-2780BA205748}" srcOrd="0" destOrd="3" presId="urn:microsoft.com/office/officeart/2005/8/layout/hList1"/>
    <dgm:cxn modelId="{C2AF025F-2449-4820-94AB-D1FAF0D7F6AD}" srcId="{06240537-FB39-BF49-9C7F-6C793F4F9EA2}" destId="{0159CF67-B6C9-4E4C-9D4A-6F91A0965551}" srcOrd="2" destOrd="0" parTransId="{2E6AF34C-8754-4BD4-BAF2-3827742B74C6}" sibTransId="{7B2BFFE5-AF0B-4B71-AD81-2B035846A48D}"/>
    <dgm:cxn modelId="{4F56F156-D8AD-4EDC-A2F3-ED85CAE9C69B}" type="presOf" srcId="{B9C58108-AEFE-4DCF-9B32-684B5FBCDCA9}" destId="{BBB822EB-1766-A146-8BC0-2780BA205748}" srcOrd="0" destOrd="2" presId="urn:microsoft.com/office/officeart/2005/8/layout/hList1"/>
    <dgm:cxn modelId="{FA8B6B9C-F768-4413-AF29-95D549F7C631}" type="presOf" srcId="{06240537-FB39-BF49-9C7F-6C793F4F9EA2}" destId="{09279644-ACC2-B44B-94A7-BFDC552200D0}" srcOrd="0" destOrd="0" presId="urn:microsoft.com/office/officeart/2005/8/layout/hList1"/>
    <dgm:cxn modelId="{49F17436-288A-4592-BCA4-9EE209265B81}" type="presOf" srcId="{AAAEAA18-EB3F-45B0-809C-EE46CD616EF3}" destId="{BBB822EB-1766-A146-8BC0-2780BA205748}" srcOrd="0" destOrd="4" presId="urn:microsoft.com/office/officeart/2005/8/layout/hList1"/>
    <dgm:cxn modelId="{1913326A-E6CC-48F3-89ED-4E4D656A7B17}" type="presOf" srcId="{9FD4013F-4ECB-4194-BA55-6D19669180BA}" destId="{61C8E4E5-2680-C849-8D6D-4A6C24878101}" srcOrd="0" destOrd="1" presId="urn:microsoft.com/office/officeart/2005/8/layout/hList1"/>
    <dgm:cxn modelId="{CF545F26-9FC3-491A-A993-43AB3375FB0C}" srcId="{F6BE8AC2-B230-E743-B45C-1056C31E6233}" destId="{B9C58108-AEFE-4DCF-9B32-684B5FBCDCA9}" srcOrd="2" destOrd="0" parTransId="{0E1744A7-D346-4935-ADFE-C87BE72EB081}" sibTransId="{DC34F8E3-CEEA-4140-8981-67F4EA20C7BF}"/>
    <dgm:cxn modelId="{BC8EECC5-C8AC-4E25-BC93-98AB62FBE41E}" type="presOf" srcId="{28F8BBCB-21EB-458C-A43F-0741DAFB155E}" destId="{61C8E4E5-2680-C849-8D6D-4A6C24878101}" srcOrd="0" destOrd="3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E3B8C2A0-DC73-4BD7-AF32-1BA2DA356040}" srcId="{06240537-FB39-BF49-9C7F-6C793F4F9EA2}" destId="{9FD4013F-4ECB-4194-BA55-6D19669180BA}" srcOrd="1" destOrd="0" parTransId="{1A1E8A47-B90D-47AA-8A3B-262200847D78}" sibTransId="{808431B9-9139-4A95-AADB-697184805BA2}"/>
    <dgm:cxn modelId="{DF92042C-833F-46EB-9D19-76C5149769CB}" type="presOf" srcId="{0159CF67-B6C9-4E4C-9D4A-6F91A0965551}" destId="{61C8E4E5-2680-C849-8D6D-4A6C24878101}" srcOrd="0" destOrd="2" presId="urn:microsoft.com/office/officeart/2005/8/layout/hList1"/>
    <dgm:cxn modelId="{4287F324-C1F5-4194-857E-BEB93B17C284}" type="presParOf" srcId="{8C982603-BE40-AC46-B027-2483A9D1BCDB}" destId="{60885F12-C2AF-2040-A06C-F4B9A85AACED}" srcOrd="0" destOrd="0" presId="urn:microsoft.com/office/officeart/2005/8/layout/hList1"/>
    <dgm:cxn modelId="{2A766065-9060-48D2-A7D0-532913C202DE}" type="presParOf" srcId="{60885F12-C2AF-2040-A06C-F4B9A85AACED}" destId="{5B9AA596-F33A-DD46-9FC7-04C8C7A08BDF}" srcOrd="0" destOrd="0" presId="urn:microsoft.com/office/officeart/2005/8/layout/hList1"/>
    <dgm:cxn modelId="{51878D99-D915-466E-A1C6-62C71DC81653}" type="presParOf" srcId="{60885F12-C2AF-2040-A06C-F4B9A85AACED}" destId="{BBB822EB-1766-A146-8BC0-2780BA205748}" srcOrd="1" destOrd="0" presId="urn:microsoft.com/office/officeart/2005/8/layout/hList1"/>
    <dgm:cxn modelId="{1C618CF9-3541-4B03-8832-C9570F508189}" type="presParOf" srcId="{8C982603-BE40-AC46-B027-2483A9D1BCDB}" destId="{69E588DD-3F1B-D74C-96DB-99E85E61B334}" srcOrd="1" destOrd="0" presId="urn:microsoft.com/office/officeart/2005/8/layout/hList1"/>
    <dgm:cxn modelId="{39D94611-AC51-4F13-88EE-6686CF78EA18}" type="presParOf" srcId="{8C982603-BE40-AC46-B027-2483A9D1BCDB}" destId="{991AE1F5-4EE5-B34A-B64D-0BD22C25BB99}" srcOrd="2" destOrd="0" presId="urn:microsoft.com/office/officeart/2005/8/layout/hList1"/>
    <dgm:cxn modelId="{DFD9D638-BE14-4083-BE1E-1BBD5C1127F0}" type="presParOf" srcId="{991AE1F5-4EE5-B34A-B64D-0BD22C25BB99}" destId="{09279644-ACC2-B44B-94A7-BFDC552200D0}" srcOrd="0" destOrd="0" presId="urn:microsoft.com/office/officeart/2005/8/layout/hList1"/>
    <dgm:cxn modelId="{65D871B9-6055-4970-8B86-03ED751470A3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初級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dirty="0" smtClean="0"/>
            <a:t>建立正向支持、安全之校園環境，包括：</a:t>
          </a:r>
          <a:endParaRPr lang="zh-TW" altLang="en-US" b="1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altLang="en-US" b="1" smtClean="0">
              <a:solidFill>
                <a:schemeClr val="bg1"/>
              </a:solidFill>
            </a:rPr>
            <a:t>二</a:t>
          </a:r>
          <a:r>
            <a:rPr lang="zh-TW" altLang="en-US" b="1" dirty="0" smtClean="0">
              <a:solidFill>
                <a:schemeClr val="bg1"/>
              </a:solidFill>
            </a:rPr>
            <a:t>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smtClean="0"/>
            <a:t>辦理與處理學生請假、缺課、中輟、生活常規問題。</a:t>
          </a:r>
          <a:endParaRPr lang="zh-TW" altLang="en-US" b="1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9FC49E45-BBB3-465D-86BE-0B36E876E11B}">
      <dgm:prSet/>
      <dgm:spPr/>
      <dgm:t>
        <a:bodyPr/>
        <a:lstStyle/>
        <a:p>
          <a:r>
            <a:rPr lang="zh-TW" dirty="0" smtClean="0"/>
            <a:t>辦理與宣導反霸凌、性別平等、人權法治、兒少保護…等發展性輔導活動。</a:t>
          </a:r>
          <a:endParaRPr lang="zh-TW" dirty="0"/>
        </a:p>
      </dgm:t>
    </dgm:pt>
    <dgm:pt modelId="{D9AFA54A-5982-4B7C-8FF1-98F09FE0C9E6}" type="parTrans" cxnId="{5643C6C3-CC6C-4634-966D-F43ECD07F07E}">
      <dgm:prSet/>
      <dgm:spPr/>
      <dgm:t>
        <a:bodyPr/>
        <a:lstStyle/>
        <a:p>
          <a:endParaRPr lang="zh-TW" altLang="en-US"/>
        </a:p>
      </dgm:t>
    </dgm:pt>
    <dgm:pt modelId="{056A9A8B-9930-408D-B386-2619CDBAF3FF}" type="sibTrans" cxnId="{5643C6C3-CC6C-4634-966D-F43ECD07F07E}">
      <dgm:prSet/>
      <dgm:spPr/>
      <dgm:t>
        <a:bodyPr/>
        <a:lstStyle/>
        <a:p>
          <a:endParaRPr lang="zh-TW" altLang="en-US"/>
        </a:p>
      </dgm:t>
    </dgm:pt>
    <dgm:pt modelId="{E207CA47-7C1E-4C42-87AC-50E42856AB67}">
      <dgm:prSet/>
      <dgm:spPr/>
      <dgm:t>
        <a:bodyPr/>
        <a:lstStyle/>
        <a:p>
          <a:r>
            <a:rPr lang="zh-TW" dirty="0" smtClean="0"/>
            <a:t>擬定「正向管教工作計畫」，並執行「教師輔導與管教學生辦法」。</a:t>
          </a:r>
          <a:endParaRPr lang="zh-TW" dirty="0"/>
        </a:p>
      </dgm:t>
    </dgm:pt>
    <dgm:pt modelId="{9A84C4C5-D372-43FB-9BC7-3B9CC3D8F4D0}" type="parTrans" cxnId="{5F42B1A3-F731-4052-86EC-A9C36475731F}">
      <dgm:prSet/>
      <dgm:spPr/>
      <dgm:t>
        <a:bodyPr/>
        <a:lstStyle/>
        <a:p>
          <a:endParaRPr lang="zh-TW" altLang="en-US"/>
        </a:p>
      </dgm:t>
    </dgm:pt>
    <dgm:pt modelId="{9627C904-D8EE-4EFA-BEE9-29BEE3889A35}" type="sibTrans" cxnId="{5F42B1A3-F731-4052-86EC-A9C36475731F}">
      <dgm:prSet/>
      <dgm:spPr/>
      <dgm:t>
        <a:bodyPr/>
        <a:lstStyle/>
        <a:p>
          <a:endParaRPr lang="zh-TW" altLang="en-US"/>
        </a:p>
      </dgm:t>
    </dgm:pt>
    <dgm:pt modelId="{C6ADA80C-7CBA-4C5C-975E-11E102743892}">
      <dgm:prSet/>
      <dgm:spPr/>
      <dgm:t>
        <a:bodyPr/>
        <a:lstStyle/>
        <a:p>
          <a:r>
            <a:rPr lang="zh-TW" dirty="0" smtClean="0"/>
            <a:t>督導健康中心推展學生生理健康輔導與性教育。</a:t>
          </a:r>
          <a:endParaRPr lang="zh-TW" dirty="0"/>
        </a:p>
      </dgm:t>
    </dgm:pt>
    <dgm:pt modelId="{274D9D4D-4679-4744-B909-322DED3388B1}" type="parTrans" cxnId="{22A1746B-BE3A-42F6-8E68-011D8EAEA0A3}">
      <dgm:prSet/>
      <dgm:spPr/>
      <dgm:t>
        <a:bodyPr/>
        <a:lstStyle/>
        <a:p>
          <a:endParaRPr lang="zh-TW" altLang="en-US"/>
        </a:p>
      </dgm:t>
    </dgm:pt>
    <dgm:pt modelId="{8EA2B269-E33C-4284-A215-5D7AE7F591F4}" type="sibTrans" cxnId="{22A1746B-BE3A-42F6-8E68-011D8EAEA0A3}">
      <dgm:prSet/>
      <dgm:spPr/>
      <dgm:t>
        <a:bodyPr/>
        <a:lstStyle/>
        <a:p>
          <a:endParaRPr lang="zh-TW" altLang="en-US"/>
        </a:p>
      </dgm:t>
    </dgm:pt>
    <dgm:pt modelId="{FB98C4BE-82B8-4496-9498-FA1291492414}">
      <dgm:prSet/>
      <dgm:spPr/>
      <dgm:t>
        <a:bodyPr/>
        <a:lstStyle/>
        <a:p>
          <a:r>
            <a:rPr lang="zh-TW" dirty="0" smtClean="0"/>
            <a:t>辦理與宣導校園人身安全教育活動。</a:t>
          </a:r>
          <a:endParaRPr lang="zh-TW" dirty="0"/>
        </a:p>
      </dgm:t>
    </dgm:pt>
    <dgm:pt modelId="{AFCB4BB8-5315-41BC-9A5A-4ADE05537AC8}" type="parTrans" cxnId="{9CF671CB-F60B-4953-95B4-5551B99AE6C7}">
      <dgm:prSet/>
      <dgm:spPr/>
      <dgm:t>
        <a:bodyPr/>
        <a:lstStyle/>
        <a:p>
          <a:endParaRPr lang="zh-TW" altLang="en-US"/>
        </a:p>
      </dgm:t>
    </dgm:pt>
    <dgm:pt modelId="{0BAFB69D-40AF-4928-BEFF-6E802F1B584D}" type="sibTrans" cxnId="{9CF671CB-F60B-4953-95B4-5551B99AE6C7}">
      <dgm:prSet/>
      <dgm:spPr/>
      <dgm:t>
        <a:bodyPr/>
        <a:lstStyle/>
        <a:p>
          <a:endParaRPr lang="zh-TW" altLang="en-US"/>
        </a:p>
      </dgm:t>
    </dgm:pt>
    <dgm:pt modelId="{E4A4365C-C603-4388-BE8F-CA8F8293B735}">
      <dgm:prSet/>
      <dgm:spPr/>
      <dgm:t>
        <a:bodyPr/>
        <a:lstStyle/>
        <a:p>
          <a:r>
            <a:rPr lang="zh-TW" dirty="0" smtClean="0"/>
            <a:t>加強校園安全維護與門禁管理。</a:t>
          </a:r>
          <a:endParaRPr lang="zh-TW" altLang="en-US" dirty="0"/>
        </a:p>
      </dgm:t>
    </dgm:pt>
    <dgm:pt modelId="{6531C932-8217-4839-BA27-E9E50E3D3B92}" type="parTrans" cxnId="{2F546DD5-6DEB-4571-846B-63CD8793A59C}">
      <dgm:prSet/>
      <dgm:spPr/>
      <dgm:t>
        <a:bodyPr/>
        <a:lstStyle/>
        <a:p>
          <a:endParaRPr lang="zh-TW" altLang="en-US"/>
        </a:p>
      </dgm:t>
    </dgm:pt>
    <dgm:pt modelId="{CD4EA884-E5AA-403B-9F45-5296BF6F456D}" type="sibTrans" cxnId="{2F546DD5-6DEB-4571-846B-63CD8793A59C}">
      <dgm:prSet/>
      <dgm:spPr/>
      <dgm:t>
        <a:bodyPr/>
        <a:lstStyle/>
        <a:p>
          <a:endParaRPr lang="zh-TW" altLang="en-US"/>
        </a:p>
      </dgm:t>
    </dgm:pt>
    <dgm:pt modelId="{33386CE2-ACA7-4ACD-BF9F-42B13EA7C747}">
      <dgm:prSet/>
      <dgm:spPr/>
      <dgm:t>
        <a:bodyPr/>
        <a:lstStyle/>
        <a:p>
          <a:r>
            <a:rPr lang="zh-TW" smtClean="0"/>
            <a:t>依據「教師輔導與管教學生辦法」處理嚴重違反規定的學生。</a:t>
          </a:r>
          <a:endParaRPr lang="zh-TW"/>
        </a:p>
      </dgm:t>
    </dgm:pt>
    <dgm:pt modelId="{305D6314-DE78-413F-83CE-D0909D123234}" type="parTrans" cxnId="{B022FCC6-0CB3-4E6A-8770-4F9C76390B65}">
      <dgm:prSet/>
      <dgm:spPr/>
      <dgm:t>
        <a:bodyPr/>
        <a:lstStyle/>
        <a:p>
          <a:endParaRPr lang="zh-TW" altLang="en-US"/>
        </a:p>
      </dgm:t>
    </dgm:pt>
    <dgm:pt modelId="{5838885C-1BFE-45D7-90DF-5FF48D9A189C}" type="sibTrans" cxnId="{B022FCC6-0CB3-4E6A-8770-4F9C76390B65}">
      <dgm:prSet/>
      <dgm:spPr/>
      <dgm:t>
        <a:bodyPr/>
        <a:lstStyle/>
        <a:p>
          <a:endParaRPr lang="zh-TW" altLang="en-US"/>
        </a:p>
      </dgm:t>
    </dgm:pt>
    <dgm:pt modelId="{8833A41F-35BC-46FD-A336-E9660CCDBD03}">
      <dgm:prSet/>
      <dgm:spPr/>
      <dgm:t>
        <a:bodyPr/>
        <a:lstStyle/>
        <a:p>
          <a:r>
            <a:rPr lang="zh-TW" smtClean="0"/>
            <a:t>調查處理校園性平與霸凌事件。</a:t>
          </a:r>
          <a:endParaRPr lang="zh-TW"/>
        </a:p>
      </dgm:t>
    </dgm:pt>
    <dgm:pt modelId="{5464F3A0-707B-4505-8901-5D361401724D}" type="parTrans" cxnId="{03FE6347-C74F-4C29-B2EF-22145BB79680}">
      <dgm:prSet/>
      <dgm:spPr/>
      <dgm:t>
        <a:bodyPr/>
        <a:lstStyle/>
        <a:p>
          <a:endParaRPr lang="zh-TW" altLang="en-US"/>
        </a:p>
      </dgm:t>
    </dgm:pt>
    <dgm:pt modelId="{1168BB79-65FD-4C7B-A142-F4739D7B005F}" type="sibTrans" cxnId="{03FE6347-C74F-4C29-B2EF-22145BB79680}">
      <dgm:prSet/>
      <dgm:spPr/>
      <dgm:t>
        <a:bodyPr/>
        <a:lstStyle/>
        <a:p>
          <a:endParaRPr lang="zh-TW" altLang="en-US"/>
        </a:p>
      </dgm:t>
    </dgm:pt>
    <dgm:pt modelId="{64FCA667-4058-4A20-9B7F-8D53F44F8000}">
      <dgm:prSet/>
      <dgm:spPr/>
      <dgm:t>
        <a:bodyPr/>
        <a:lstStyle/>
        <a:p>
          <a:r>
            <a:rPr lang="zh-TW" smtClean="0"/>
            <a:t>參與輔導相關會議，如個案輔導會議。</a:t>
          </a:r>
          <a:endParaRPr lang="zh-TW"/>
        </a:p>
      </dgm:t>
    </dgm:pt>
    <dgm:pt modelId="{B06E862D-F504-49BC-8ADB-E35A043636AF}" type="parTrans" cxnId="{580A9DC9-226A-461A-A48D-9533453675E3}">
      <dgm:prSet/>
      <dgm:spPr/>
      <dgm:t>
        <a:bodyPr/>
        <a:lstStyle/>
        <a:p>
          <a:endParaRPr lang="zh-TW" altLang="en-US"/>
        </a:p>
      </dgm:t>
    </dgm:pt>
    <dgm:pt modelId="{0E9612B1-6020-400B-8195-F83110307C25}" type="sibTrans" cxnId="{580A9DC9-226A-461A-A48D-9533453675E3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12241" custLinFactNeighborY="-9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11689" custLinFactNeighborY="-5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80A9DC9-226A-461A-A48D-9533453675E3}" srcId="{06240537-FB39-BF49-9C7F-6C793F4F9EA2}" destId="{64FCA667-4058-4A20-9B7F-8D53F44F8000}" srcOrd="3" destOrd="0" parTransId="{B06E862D-F504-49BC-8ADB-E35A043636AF}" sibTransId="{0E9612B1-6020-400B-8195-F83110307C25}"/>
    <dgm:cxn modelId="{7815DA1D-992B-4FEE-9A5E-620F1C018425}" type="presOf" srcId="{9FC49E45-BBB3-465D-86BE-0B36E876E11B}" destId="{BBB822EB-1766-A146-8BC0-2780BA205748}" srcOrd="0" destOrd="1" presId="urn:microsoft.com/office/officeart/2005/8/layout/hList1"/>
    <dgm:cxn modelId="{B22F252D-4CB2-496C-B369-2206403EEA95}" type="presOf" srcId="{06240537-FB39-BF49-9C7F-6C793F4F9EA2}" destId="{09279644-ACC2-B44B-94A7-BFDC552200D0}" srcOrd="0" destOrd="0" presId="urn:microsoft.com/office/officeart/2005/8/layout/hList1"/>
    <dgm:cxn modelId="{B022FCC6-0CB3-4E6A-8770-4F9C76390B65}" srcId="{06240537-FB39-BF49-9C7F-6C793F4F9EA2}" destId="{33386CE2-ACA7-4ACD-BF9F-42B13EA7C747}" srcOrd="1" destOrd="0" parTransId="{305D6314-DE78-413F-83CE-D0909D123234}" sibTransId="{5838885C-1BFE-45D7-90DF-5FF48D9A189C}"/>
    <dgm:cxn modelId="{5D43069D-A89D-4027-B8CD-A28ED48AC3F2}" type="presOf" srcId="{8833A41F-35BC-46FD-A336-E9660CCDBD03}" destId="{61C8E4E5-2680-C849-8D6D-4A6C24878101}" srcOrd="0" destOrd="2" presId="urn:microsoft.com/office/officeart/2005/8/layout/hList1"/>
    <dgm:cxn modelId="{5F42B1A3-F731-4052-86EC-A9C36475731F}" srcId="{F6BE8AC2-B230-E743-B45C-1056C31E6233}" destId="{E207CA47-7C1E-4C42-87AC-50E42856AB67}" srcOrd="2" destOrd="0" parTransId="{9A84C4C5-D372-43FB-9BC7-3B9CC3D8F4D0}" sibTransId="{9627C904-D8EE-4EFA-BEE9-29BEE3889A35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C8A41467-CEF8-47E3-8BB2-2ABAB7D74768}" type="presOf" srcId="{2CC91542-2B70-D842-BD11-944BA0427A12}" destId="{61C8E4E5-2680-C849-8D6D-4A6C24878101}" srcOrd="0" destOrd="0" presId="urn:microsoft.com/office/officeart/2005/8/layout/hList1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3E57EF8F-5004-4823-9FD1-C1A98C5B3F57}" type="presOf" srcId="{FB98C4BE-82B8-4496-9498-FA1291492414}" destId="{BBB822EB-1766-A146-8BC0-2780BA205748}" srcOrd="0" destOrd="4" presId="urn:microsoft.com/office/officeart/2005/8/layout/hList1"/>
    <dgm:cxn modelId="{2F546DD5-6DEB-4571-846B-63CD8793A59C}" srcId="{F6BE8AC2-B230-E743-B45C-1056C31E6233}" destId="{E4A4365C-C603-4388-BE8F-CA8F8293B735}" srcOrd="5" destOrd="0" parTransId="{6531C932-8217-4839-BA27-E9E50E3D3B92}" sibTransId="{CD4EA884-E5AA-403B-9F45-5296BF6F456D}"/>
    <dgm:cxn modelId="{B48E63A3-AAE5-4ED2-86FB-957F8D833E1D}" type="presOf" srcId="{7F004162-1D41-0C47-8680-A8589E68D3B2}" destId="{8C982603-BE40-AC46-B027-2483A9D1BCDB}" srcOrd="0" destOrd="0" presId="urn:microsoft.com/office/officeart/2005/8/layout/hList1"/>
    <dgm:cxn modelId="{03FE6347-C74F-4C29-B2EF-22145BB79680}" srcId="{06240537-FB39-BF49-9C7F-6C793F4F9EA2}" destId="{8833A41F-35BC-46FD-A336-E9660CCDBD03}" srcOrd="2" destOrd="0" parTransId="{5464F3A0-707B-4505-8901-5D361401724D}" sibTransId="{1168BB79-65FD-4C7B-A142-F4739D7B005F}"/>
    <dgm:cxn modelId="{47865CCD-F5EE-43DB-BA73-71D640F986D5}" type="presOf" srcId="{C6ADA80C-7CBA-4C5C-975E-11E102743892}" destId="{BBB822EB-1766-A146-8BC0-2780BA205748}" srcOrd="0" destOrd="3" presId="urn:microsoft.com/office/officeart/2005/8/layout/hList1"/>
    <dgm:cxn modelId="{5643C6C3-CC6C-4634-966D-F43ECD07F07E}" srcId="{F6BE8AC2-B230-E743-B45C-1056C31E6233}" destId="{9FC49E45-BBB3-465D-86BE-0B36E876E11B}" srcOrd="1" destOrd="0" parTransId="{D9AFA54A-5982-4B7C-8FF1-98F09FE0C9E6}" sibTransId="{056A9A8B-9930-408D-B386-2619CDBAF3FF}"/>
    <dgm:cxn modelId="{F5778755-F3E0-4886-A37F-33E94A127FC9}" type="presOf" srcId="{33386CE2-ACA7-4ACD-BF9F-42B13EA7C747}" destId="{61C8E4E5-2680-C849-8D6D-4A6C24878101}" srcOrd="0" destOrd="1" presId="urn:microsoft.com/office/officeart/2005/8/layout/hList1"/>
    <dgm:cxn modelId="{22A1746B-BE3A-42F6-8E68-011D8EAEA0A3}" srcId="{F6BE8AC2-B230-E743-B45C-1056C31E6233}" destId="{C6ADA80C-7CBA-4C5C-975E-11E102743892}" srcOrd="3" destOrd="0" parTransId="{274D9D4D-4679-4744-B909-322DED3388B1}" sibTransId="{8EA2B269-E33C-4284-A215-5D7AE7F591F4}"/>
    <dgm:cxn modelId="{CB242437-1C9A-4739-9964-CFB8780303D5}" type="presOf" srcId="{59249074-784E-D64B-B73A-844B4C255930}" destId="{BBB822EB-1766-A146-8BC0-2780BA205748}" srcOrd="0" destOrd="0" presId="urn:microsoft.com/office/officeart/2005/8/layout/hList1"/>
    <dgm:cxn modelId="{05358BDD-458D-4CA3-B000-026845E41DCF}" type="presOf" srcId="{64FCA667-4058-4A20-9B7F-8D53F44F8000}" destId="{61C8E4E5-2680-C849-8D6D-4A6C24878101}" srcOrd="0" destOrd="3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9CF671CB-F60B-4953-95B4-5551B99AE6C7}" srcId="{F6BE8AC2-B230-E743-B45C-1056C31E6233}" destId="{FB98C4BE-82B8-4496-9498-FA1291492414}" srcOrd="4" destOrd="0" parTransId="{AFCB4BB8-5315-41BC-9A5A-4ADE05537AC8}" sibTransId="{0BAFB69D-40AF-4928-BEFF-6E802F1B584D}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8BE92746-35EE-45A8-9794-10FC2CDF908E}" type="presOf" srcId="{F6BE8AC2-B230-E743-B45C-1056C31E6233}" destId="{5B9AA596-F33A-DD46-9FC7-04C8C7A08BDF}" srcOrd="0" destOrd="0" presId="urn:microsoft.com/office/officeart/2005/8/layout/hList1"/>
    <dgm:cxn modelId="{1DDCDA55-F515-4B0E-8AE9-C1D1D371169D}" type="presOf" srcId="{E207CA47-7C1E-4C42-87AC-50E42856AB67}" destId="{BBB822EB-1766-A146-8BC0-2780BA205748}" srcOrd="0" destOrd="2" presId="urn:microsoft.com/office/officeart/2005/8/layout/hList1"/>
    <dgm:cxn modelId="{E4ABDB98-765B-494D-B366-4F5906211449}" type="presOf" srcId="{E4A4365C-C603-4388-BE8F-CA8F8293B735}" destId="{BBB822EB-1766-A146-8BC0-2780BA205748}" srcOrd="0" destOrd="5" presId="urn:microsoft.com/office/officeart/2005/8/layout/hList1"/>
    <dgm:cxn modelId="{553E6829-1AA5-4E3B-B425-4538F5BBCC56}" type="presParOf" srcId="{8C982603-BE40-AC46-B027-2483A9D1BCDB}" destId="{60885F12-C2AF-2040-A06C-F4B9A85AACED}" srcOrd="0" destOrd="0" presId="urn:microsoft.com/office/officeart/2005/8/layout/hList1"/>
    <dgm:cxn modelId="{30465497-10C5-45E9-B82C-0A7491A7ECE4}" type="presParOf" srcId="{60885F12-C2AF-2040-A06C-F4B9A85AACED}" destId="{5B9AA596-F33A-DD46-9FC7-04C8C7A08BDF}" srcOrd="0" destOrd="0" presId="urn:microsoft.com/office/officeart/2005/8/layout/hList1"/>
    <dgm:cxn modelId="{16A4948C-3ABD-4FC9-91E9-35B6C20BA357}" type="presParOf" srcId="{60885F12-C2AF-2040-A06C-F4B9A85AACED}" destId="{BBB822EB-1766-A146-8BC0-2780BA205748}" srcOrd="1" destOrd="0" presId="urn:microsoft.com/office/officeart/2005/8/layout/hList1"/>
    <dgm:cxn modelId="{C0D02DBD-3341-4EC9-96ED-E683B82F4BCA}" type="presParOf" srcId="{8C982603-BE40-AC46-B027-2483A9D1BCDB}" destId="{69E588DD-3F1B-D74C-96DB-99E85E61B334}" srcOrd="1" destOrd="0" presId="urn:microsoft.com/office/officeart/2005/8/layout/hList1"/>
    <dgm:cxn modelId="{EA9B5DFC-62AC-4AE9-9CE0-5461139A5574}" type="presParOf" srcId="{8C982603-BE40-AC46-B027-2483A9D1BCDB}" destId="{991AE1F5-4EE5-B34A-B64D-0BD22C25BB99}" srcOrd="2" destOrd="0" presId="urn:microsoft.com/office/officeart/2005/8/layout/hList1"/>
    <dgm:cxn modelId="{39FD154A-A224-42A0-835A-3F1471822021}" type="presParOf" srcId="{991AE1F5-4EE5-B34A-B64D-0BD22C25BB99}" destId="{09279644-ACC2-B44B-94A7-BFDC552200D0}" srcOrd="0" destOrd="0" presId="urn:microsoft.com/office/officeart/2005/8/layout/hList1"/>
    <dgm:cxn modelId="{BC03E859-99CC-4579-A7E1-8325D159A728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>
              <a:solidFill>
                <a:schemeClr val="bg1"/>
              </a:solidFill>
            </a:rPr>
            <a:t>初級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smtClean="0"/>
            <a:t>蒐集並建立學生基本資料，充分瞭解學生。</a:t>
          </a:r>
          <a:endParaRPr lang="zh-TW" altLang="en-US" b="1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altLang="en-US" b="1" smtClean="0">
              <a:solidFill>
                <a:schemeClr val="bg1"/>
              </a:solidFill>
            </a:rPr>
            <a:t>二</a:t>
          </a:r>
          <a:r>
            <a:rPr lang="zh-TW" altLang="en-US" b="1" dirty="0" smtClean="0">
              <a:solidFill>
                <a:schemeClr val="bg1"/>
              </a:solidFill>
            </a:rPr>
            <a:t>級</a:t>
          </a:r>
          <a:endParaRPr lang="zh-TW" altLang="en-US" b="1" dirty="0">
            <a:solidFill>
              <a:schemeClr val="bg1"/>
            </a:solidFill>
          </a:endParaRPr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zh-TW" smtClean="0"/>
            <a:t>辨識學生問題徵兆，轉介需進一步輔導的學生前往輔導室（處）。</a:t>
          </a:r>
          <a:endParaRPr lang="zh-TW" altLang="en-US" b="1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872443F5-78E2-4FE0-A389-42002BB81929}">
      <dgm:prSet/>
      <dgm:spPr/>
      <dgm:t>
        <a:bodyPr/>
        <a:lstStyle/>
        <a:p>
          <a:r>
            <a:rPr lang="zh-TW" smtClean="0"/>
            <a:t>掌握學生出缺席狀況，並詳實記錄學生缺席與立即通報。</a:t>
          </a:r>
          <a:endParaRPr lang="zh-TW"/>
        </a:p>
      </dgm:t>
    </dgm:pt>
    <dgm:pt modelId="{F286CAFF-9660-4FF8-92CC-67820C6E9A11}" type="parTrans" cxnId="{C5B7C29B-93D9-414E-9F34-31E4972E4D35}">
      <dgm:prSet/>
      <dgm:spPr/>
      <dgm:t>
        <a:bodyPr/>
        <a:lstStyle/>
        <a:p>
          <a:endParaRPr lang="zh-TW" altLang="en-US"/>
        </a:p>
      </dgm:t>
    </dgm:pt>
    <dgm:pt modelId="{CE0FC9E6-DFB5-4B28-95C1-D3E817A86B93}" type="sibTrans" cxnId="{C5B7C29B-93D9-414E-9F34-31E4972E4D35}">
      <dgm:prSet/>
      <dgm:spPr/>
      <dgm:t>
        <a:bodyPr/>
        <a:lstStyle/>
        <a:p>
          <a:endParaRPr lang="zh-TW" altLang="en-US"/>
        </a:p>
      </dgm:t>
    </dgm:pt>
    <dgm:pt modelId="{901C977B-C1BA-4590-9278-3F12DD1E89C0}">
      <dgm:prSet/>
      <dgm:spPr/>
      <dgm:t>
        <a:bodyPr/>
        <a:lstStyle/>
        <a:p>
          <a:r>
            <a:rPr lang="zh-TW" smtClean="0"/>
            <a:t>了解學生的生活狀況、學習情形及行為表現，並觀察辨識學生行為。</a:t>
          </a:r>
          <a:endParaRPr lang="zh-TW"/>
        </a:p>
      </dgm:t>
    </dgm:pt>
    <dgm:pt modelId="{27C72F75-5BF1-42F7-A652-938207143BEC}" type="parTrans" cxnId="{81FA77A3-FC2F-4909-951A-6808E4CC0209}">
      <dgm:prSet/>
      <dgm:spPr/>
      <dgm:t>
        <a:bodyPr/>
        <a:lstStyle/>
        <a:p>
          <a:endParaRPr lang="zh-TW" altLang="en-US"/>
        </a:p>
      </dgm:t>
    </dgm:pt>
    <dgm:pt modelId="{992156AE-0D33-4897-9502-1041E784F0F4}" type="sibTrans" cxnId="{81FA77A3-FC2F-4909-951A-6808E4CC0209}">
      <dgm:prSet/>
      <dgm:spPr/>
      <dgm:t>
        <a:bodyPr/>
        <a:lstStyle/>
        <a:p>
          <a:endParaRPr lang="zh-TW" altLang="en-US"/>
        </a:p>
      </dgm:t>
    </dgm:pt>
    <dgm:pt modelId="{3470BE29-C1E4-4AFE-9966-796FC43F2C57}">
      <dgm:prSet/>
      <dgm:spPr/>
      <dgm:t>
        <a:bodyPr/>
        <a:lstStyle/>
        <a:p>
          <a:r>
            <a:rPr lang="zh-TW" smtClean="0"/>
            <a:t>積極進行班級經營，建立班級常規，並協同各處室管理班級事務。</a:t>
          </a:r>
          <a:endParaRPr lang="zh-TW"/>
        </a:p>
      </dgm:t>
    </dgm:pt>
    <dgm:pt modelId="{4E9AFA1A-F866-464F-9442-E941A5555F5C}" type="parTrans" cxnId="{C867C6AF-4585-4018-8F5E-00A05D1982F8}">
      <dgm:prSet/>
      <dgm:spPr/>
      <dgm:t>
        <a:bodyPr/>
        <a:lstStyle/>
        <a:p>
          <a:endParaRPr lang="zh-TW" altLang="en-US"/>
        </a:p>
      </dgm:t>
    </dgm:pt>
    <dgm:pt modelId="{EF790717-9A52-4338-BEE2-CE875624FE2F}" type="sibTrans" cxnId="{C867C6AF-4585-4018-8F5E-00A05D1982F8}">
      <dgm:prSet/>
      <dgm:spPr/>
      <dgm:t>
        <a:bodyPr/>
        <a:lstStyle/>
        <a:p>
          <a:endParaRPr lang="zh-TW" altLang="en-US"/>
        </a:p>
      </dgm:t>
    </dgm:pt>
    <dgm:pt modelId="{C6CC9126-839F-4351-B3DC-88B3F02D9456}">
      <dgm:prSet/>
      <dgm:spPr/>
      <dgm:t>
        <a:bodyPr/>
        <a:lstStyle/>
        <a:p>
          <a:r>
            <a:rPr lang="zh-TW" smtClean="0"/>
            <a:t>處理班級學生一般的困難問題、偶發事件及違規問題。</a:t>
          </a:r>
          <a:endParaRPr lang="zh-TW"/>
        </a:p>
      </dgm:t>
    </dgm:pt>
    <dgm:pt modelId="{5F2BAE79-B529-4069-B0A9-EF354EA1E805}" type="parTrans" cxnId="{4464C18F-794D-411E-B99F-E7E0E050B2A6}">
      <dgm:prSet/>
      <dgm:spPr/>
      <dgm:t>
        <a:bodyPr/>
        <a:lstStyle/>
        <a:p>
          <a:endParaRPr lang="zh-TW" altLang="en-US"/>
        </a:p>
      </dgm:t>
    </dgm:pt>
    <dgm:pt modelId="{6C4D012A-9222-4C72-89B2-3376A2B60B60}" type="sibTrans" cxnId="{4464C18F-794D-411E-B99F-E7E0E050B2A6}">
      <dgm:prSet/>
      <dgm:spPr/>
      <dgm:t>
        <a:bodyPr/>
        <a:lstStyle/>
        <a:p>
          <a:endParaRPr lang="zh-TW" altLang="en-US"/>
        </a:p>
      </dgm:t>
    </dgm:pt>
    <dgm:pt modelId="{02C923A0-F608-4626-80A0-B75DCB381AB7}">
      <dgm:prSet/>
      <dgm:spPr/>
      <dgm:t>
        <a:bodyPr/>
        <a:lstStyle/>
        <a:p>
          <a:r>
            <a:rPr lang="zh-TW" smtClean="0"/>
            <a:t>強化親師關係與雙向溝通，進行家庭訪問或親師座談。</a:t>
          </a:r>
          <a:endParaRPr lang="zh-TW"/>
        </a:p>
      </dgm:t>
    </dgm:pt>
    <dgm:pt modelId="{64A82DA8-5ADF-4126-B059-537F2911C8E0}" type="parTrans" cxnId="{B090F506-BFBA-4664-BAA1-5378E39ADACE}">
      <dgm:prSet/>
      <dgm:spPr/>
      <dgm:t>
        <a:bodyPr/>
        <a:lstStyle/>
        <a:p>
          <a:endParaRPr lang="zh-TW" altLang="en-US"/>
        </a:p>
      </dgm:t>
    </dgm:pt>
    <dgm:pt modelId="{DCB39141-C78E-4717-88F6-6BA59B4B67DF}" type="sibTrans" cxnId="{B090F506-BFBA-4664-BAA1-5378E39ADACE}">
      <dgm:prSet/>
      <dgm:spPr/>
      <dgm:t>
        <a:bodyPr/>
        <a:lstStyle/>
        <a:p>
          <a:endParaRPr lang="zh-TW" altLang="en-US"/>
        </a:p>
      </dgm:t>
    </dgm:pt>
    <dgm:pt modelId="{AFF19F8D-638E-41AF-BD1F-19FDD4A197B8}">
      <dgm:prSet/>
      <dgm:spPr/>
      <dgm:t>
        <a:bodyPr/>
        <a:lstStyle/>
        <a:p>
          <a:r>
            <a:rPr lang="zh-TW" smtClean="0"/>
            <a:t>與輔導教師合作，辦理班級團體輔導，創造正向班級學習氛圍。</a:t>
          </a:r>
          <a:endParaRPr lang="zh-TW"/>
        </a:p>
      </dgm:t>
    </dgm:pt>
    <dgm:pt modelId="{F1EE4102-3566-44F1-820A-AC50238B7216}" type="parTrans" cxnId="{F87CD8FA-2575-42B0-8D67-2BDA5C37EFA5}">
      <dgm:prSet/>
      <dgm:spPr/>
      <dgm:t>
        <a:bodyPr/>
        <a:lstStyle/>
        <a:p>
          <a:endParaRPr lang="zh-TW" altLang="en-US"/>
        </a:p>
      </dgm:t>
    </dgm:pt>
    <dgm:pt modelId="{BAB27412-1856-4A6F-B8B6-C7C74DEA8D3E}" type="sibTrans" cxnId="{F87CD8FA-2575-42B0-8D67-2BDA5C37EFA5}">
      <dgm:prSet/>
      <dgm:spPr/>
      <dgm:t>
        <a:bodyPr/>
        <a:lstStyle/>
        <a:p>
          <a:endParaRPr lang="zh-TW" altLang="en-US"/>
        </a:p>
      </dgm:t>
    </dgm:pt>
    <dgm:pt modelId="{2D3D2E11-DB01-4F34-ABE8-14D4B9652EE6}">
      <dgm:prSet/>
      <dgm:spPr/>
      <dgm:t>
        <a:bodyPr/>
        <a:lstStyle/>
        <a:p>
          <a:r>
            <a:rPr lang="zh-TW" smtClean="0"/>
            <a:t>提供學生與家長的個別晤談與諮詢。</a:t>
          </a:r>
          <a:endParaRPr lang="zh-TW"/>
        </a:p>
      </dgm:t>
    </dgm:pt>
    <dgm:pt modelId="{1AC424E6-2584-4956-95FD-5D7D093CCA07}" type="parTrans" cxnId="{E067F171-8ABC-4930-B2F6-6A603F357446}">
      <dgm:prSet/>
      <dgm:spPr/>
      <dgm:t>
        <a:bodyPr/>
        <a:lstStyle/>
        <a:p>
          <a:endParaRPr lang="zh-TW" altLang="en-US"/>
        </a:p>
      </dgm:t>
    </dgm:pt>
    <dgm:pt modelId="{F99F893F-6407-4F54-A4FE-39C64EE2B443}" type="sibTrans" cxnId="{E067F171-8ABC-4930-B2F6-6A603F357446}">
      <dgm:prSet/>
      <dgm:spPr/>
      <dgm:t>
        <a:bodyPr/>
        <a:lstStyle/>
        <a:p>
          <a:endParaRPr lang="zh-TW" altLang="en-US"/>
        </a:p>
      </dgm:t>
    </dgm:pt>
    <dgm:pt modelId="{CB969659-02C5-4DE9-8333-1E3E19C8ADB1}">
      <dgm:prSet/>
      <dgm:spPr/>
      <dgm:t>
        <a:bodyPr/>
        <a:lstStyle/>
        <a:p>
          <a:r>
            <a:rPr lang="zh-TW" dirty="0" smtClean="0"/>
            <a:t>參與輔導室（處）個案輔導會議與認輔學生工作。</a:t>
          </a:r>
          <a:endParaRPr lang="zh-TW" dirty="0"/>
        </a:p>
      </dgm:t>
    </dgm:pt>
    <dgm:pt modelId="{A3A3BBC9-D191-4503-8B16-50928B5C03B4}" type="parTrans" cxnId="{15A3A8F2-95F6-4BC6-A0E3-57987486969B}">
      <dgm:prSet/>
      <dgm:spPr/>
      <dgm:t>
        <a:bodyPr/>
        <a:lstStyle/>
        <a:p>
          <a:endParaRPr lang="zh-TW" altLang="en-US"/>
        </a:p>
      </dgm:t>
    </dgm:pt>
    <dgm:pt modelId="{0EDE02B1-F535-4EFC-8BF9-2552481EDFA5}" type="sibTrans" cxnId="{15A3A8F2-95F6-4BC6-A0E3-57987486969B}">
      <dgm:prSet/>
      <dgm:spPr/>
      <dgm:t>
        <a:bodyPr/>
        <a:lstStyle/>
        <a:p>
          <a:endParaRPr lang="zh-TW" altLang="en-US"/>
        </a:p>
      </dgm:t>
    </dgm:pt>
    <dgm:pt modelId="{7FDC611D-7A71-42D3-A3C5-9665F5A22FD9}">
      <dgm:prSet/>
      <dgm:spPr/>
      <dgm:t>
        <a:bodyPr/>
        <a:lstStyle/>
        <a:p>
          <a:r>
            <a:rPr lang="zh-TW" smtClean="0"/>
            <a:t>辨識與通報具校園危機的兒少保護與性平事件。</a:t>
          </a:r>
          <a:endParaRPr lang="zh-TW"/>
        </a:p>
      </dgm:t>
    </dgm:pt>
    <dgm:pt modelId="{5331B012-2022-4439-AA3E-6745C36B52E3}" type="parTrans" cxnId="{DC33EB6D-F139-4E91-88DB-6F53D21F245A}">
      <dgm:prSet/>
      <dgm:spPr/>
      <dgm:t>
        <a:bodyPr/>
        <a:lstStyle/>
        <a:p>
          <a:endParaRPr lang="zh-TW" altLang="en-US"/>
        </a:p>
      </dgm:t>
    </dgm:pt>
    <dgm:pt modelId="{2996BC6A-E4E7-4137-8448-FF3982C2A3B3}" type="sibTrans" cxnId="{DC33EB6D-F139-4E91-88DB-6F53D21F245A}">
      <dgm:prSet/>
      <dgm:spPr/>
      <dgm:t>
        <a:bodyPr/>
        <a:lstStyle/>
        <a:p>
          <a:endParaRPr lang="zh-TW" altLang="en-US"/>
        </a:p>
      </dgm:t>
    </dgm:pt>
    <dgm:pt modelId="{EE7A044B-50D4-4D70-9133-D269B0919EC5}">
      <dgm:prSet/>
      <dgm:spPr/>
      <dgm:t>
        <a:bodyPr/>
        <a:lstStyle/>
        <a:p>
          <a:r>
            <a:rPr lang="zh-TW" smtClean="0"/>
            <a:t>轉介與協助嚴重問題或適應不良學生至輔導室（處）接受輔導。</a:t>
          </a:r>
          <a:endParaRPr lang="zh-TW"/>
        </a:p>
      </dgm:t>
    </dgm:pt>
    <dgm:pt modelId="{D94ACC80-252C-45F1-A492-30F9EBE9DABB}" type="parTrans" cxnId="{D97C0C53-E236-4247-B9AF-25EA54316424}">
      <dgm:prSet/>
      <dgm:spPr/>
      <dgm:t>
        <a:bodyPr/>
        <a:lstStyle/>
        <a:p>
          <a:endParaRPr lang="zh-TW" altLang="en-US"/>
        </a:p>
      </dgm:t>
    </dgm:pt>
    <dgm:pt modelId="{75434C16-8A89-4960-BB2F-32AE5663FEA4}" type="sibTrans" cxnId="{D97C0C53-E236-4247-B9AF-25EA54316424}">
      <dgm:prSet/>
      <dgm:spPr/>
      <dgm:t>
        <a:bodyPr/>
        <a:lstStyle/>
        <a:p>
          <a:endParaRPr lang="zh-TW" altLang="en-US"/>
        </a:p>
      </dgm:t>
    </dgm:pt>
    <dgm:pt modelId="{4A388727-7A21-485C-BBAD-996156E04DFB}">
      <dgm:prSet/>
      <dgm:spPr/>
      <dgm:t>
        <a:bodyPr/>
        <a:lstStyle/>
        <a:p>
          <a:r>
            <a:rPr lang="zh-TW" smtClean="0"/>
            <a:t>預防及處理學生情緒與人際衝突問題。</a:t>
          </a:r>
          <a:endParaRPr lang="zh-TW"/>
        </a:p>
      </dgm:t>
    </dgm:pt>
    <dgm:pt modelId="{3FDDF887-CD88-4591-8AAB-06AEEE4DE460}" type="parTrans" cxnId="{B8D3527B-1E17-43D3-8330-6C9B9340FD68}">
      <dgm:prSet/>
      <dgm:spPr/>
      <dgm:t>
        <a:bodyPr/>
        <a:lstStyle/>
        <a:p>
          <a:endParaRPr lang="zh-TW" altLang="en-US"/>
        </a:p>
      </dgm:t>
    </dgm:pt>
    <dgm:pt modelId="{504208C2-38A8-4FEF-9A8E-9904D292D1B6}" type="sibTrans" cxnId="{B8D3527B-1E17-43D3-8330-6C9B9340FD68}">
      <dgm:prSet/>
      <dgm:spPr/>
      <dgm:t>
        <a:bodyPr/>
        <a:lstStyle/>
        <a:p>
          <a:endParaRPr lang="zh-TW" altLang="en-US"/>
        </a:p>
      </dgm:t>
    </dgm:pt>
    <dgm:pt modelId="{D7699ED9-A485-4274-9DA4-49057C04E8CE}">
      <dgm:prSet/>
      <dgm:spPr/>
      <dgm:t>
        <a:bodyPr/>
        <a:lstStyle/>
        <a:p>
          <a:r>
            <a:rPr lang="zh-TW" smtClean="0"/>
            <a:t>針對高風險家庭進行家庭訪問。</a:t>
          </a:r>
          <a:endParaRPr lang="zh-TW"/>
        </a:p>
      </dgm:t>
    </dgm:pt>
    <dgm:pt modelId="{D63545DA-6D36-4A21-8B4A-729A4738824E}" type="parTrans" cxnId="{43A0831B-4BFE-4783-8A41-A5A945C97226}">
      <dgm:prSet/>
      <dgm:spPr/>
      <dgm:t>
        <a:bodyPr/>
        <a:lstStyle/>
        <a:p>
          <a:endParaRPr lang="zh-TW" altLang="en-US"/>
        </a:p>
      </dgm:t>
    </dgm:pt>
    <dgm:pt modelId="{55BA4CEC-48A0-446D-90B1-D3A922A345F1}" type="sibTrans" cxnId="{43A0831B-4BFE-4783-8A41-A5A945C97226}">
      <dgm:prSet/>
      <dgm:spPr/>
      <dgm:t>
        <a:bodyPr/>
        <a:lstStyle/>
        <a:p>
          <a:endParaRPr lang="zh-TW" altLang="en-US"/>
        </a:p>
      </dgm:t>
    </dgm:pt>
    <dgm:pt modelId="{4194CD01-8711-4950-B404-2A93635126DB}">
      <dgm:prSet/>
      <dgm:spPr/>
      <dgm:t>
        <a:bodyPr/>
        <a:lstStyle/>
        <a:p>
          <a:r>
            <a:rPr lang="zh-TW" smtClean="0"/>
            <a:t>針對班級學生問題或特定議題，與輔導教師合作進行介入性班級團體輔導。</a:t>
          </a:r>
          <a:endParaRPr lang="zh-TW"/>
        </a:p>
      </dgm:t>
    </dgm:pt>
    <dgm:pt modelId="{C9BAE19D-9003-400A-BD13-AB8B0DF77E12}" type="parTrans" cxnId="{C7E7FAED-8159-4286-9EE7-9F6FE1EEF602}">
      <dgm:prSet/>
      <dgm:spPr/>
      <dgm:t>
        <a:bodyPr/>
        <a:lstStyle/>
        <a:p>
          <a:endParaRPr lang="zh-TW" altLang="en-US"/>
        </a:p>
      </dgm:t>
    </dgm:pt>
    <dgm:pt modelId="{3A034BAC-2C99-44A3-8664-310102ADBB1E}" type="sibTrans" cxnId="{C7E7FAED-8159-4286-9EE7-9F6FE1EEF602}">
      <dgm:prSet/>
      <dgm:spPr/>
      <dgm:t>
        <a:bodyPr/>
        <a:lstStyle/>
        <a:p>
          <a:endParaRPr lang="zh-TW" altLang="en-US"/>
        </a:p>
      </dgm:t>
    </dgm:pt>
    <dgm:pt modelId="{27D61002-34E5-4796-B030-0B1EC4D50778}">
      <dgm:prSet/>
      <dgm:spPr/>
      <dgm:t>
        <a:bodyPr/>
        <a:lstStyle/>
        <a:p>
          <a:r>
            <a:rPr lang="zh-TW" smtClean="0"/>
            <a:t>配合輔導教師處理班級個案，調整班級學習環境。</a:t>
          </a:r>
          <a:endParaRPr lang="zh-TW"/>
        </a:p>
      </dgm:t>
    </dgm:pt>
    <dgm:pt modelId="{614093BA-BCEF-43E3-A13A-17D10E6EA25E}" type="parTrans" cxnId="{83A72837-26E8-45F3-8D85-D17E7C725FF1}">
      <dgm:prSet/>
      <dgm:spPr/>
      <dgm:t>
        <a:bodyPr/>
        <a:lstStyle/>
        <a:p>
          <a:endParaRPr lang="zh-TW" altLang="en-US"/>
        </a:p>
      </dgm:t>
    </dgm:pt>
    <dgm:pt modelId="{BBB08656-5586-48AF-865D-34FD9345A0A8}" type="sibTrans" cxnId="{83A72837-26E8-45F3-8D85-D17E7C725FF1}">
      <dgm:prSet/>
      <dgm:spPr/>
      <dgm:t>
        <a:bodyPr/>
        <a:lstStyle/>
        <a:p>
          <a:endParaRPr lang="zh-TW" altLang="en-US"/>
        </a:p>
      </dgm:t>
    </dgm:pt>
    <dgm:pt modelId="{26EFC872-AA63-48F2-8894-7405AE739CCC}">
      <dgm:prSet/>
      <dgm:spPr/>
      <dgm:t>
        <a:bodyPr/>
        <a:lstStyle/>
        <a:p>
          <a:r>
            <a:rPr lang="zh-TW" dirty="0" smtClean="0"/>
            <a:t>參與輔導相關會議，如個案輔導會議。</a:t>
          </a:r>
          <a:endParaRPr lang="zh-TW" altLang="en-US" dirty="0"/>
        </a:p>
      </dgm:t>
    </dgm:pt>
    <dgm:pt modelId="{2DD709FC-9ABF-4886-A9D9-4268F2427FAA}" type="parTrans" cxnId="{66CADB01-5051-457D-ABE2-19EC7AC27958}">
      <dgm:prSet/>
      <dgm:spPr/>
      <dgm:t>
        <a:bodyPr/>
        <a:lstStyle/>
        <a:p>
          <a:endParaRPr lang="zh-TW" altLang="en-US"/>
        </a:p>
      </dgm:t>
    </dgm:pt>
    <dgm:pt modelId="{96DE609E-2C31-4BEC-9BF2-36AFE9AF87C3}" type="sibTrans" cxnId="{66CADB01-5051-457D-ABE2-19EC7AC27958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12241" custLinFactNeighborY="-90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11689" custLinFactNeighborY="-5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867C6AF-4585-4018-8F5E-00A05D1982F8}" srcId="{F6BE8AC2-B230-E743-B45C-1056C31E6233}" destId="{3470BE29-C1E4-4AFE-9966-796FC43F2C57}" srcOrd="3" destOrd="0" parTransId="{4E9AFA1A-F866-464F-9442-E941A5555F5C}" sibTransId="{EF790717-9A52-4338-BEE2-CE875624FE2F}"/>
    <dgm:cxn modelId="{43A0831B-4BFE-4783-8A41-A5A945C97226}" srcId="{06240537-FB39-BF49-9C7F-6C793F4F9EA2}" destId="{D7699ED9-A485-4274-9DA4-49057C04E8CE}" srcOrd="4" destOrd="0" parTransId="{D63545DA-6D36-4A21-8B4A-729A4738824E}" sibTransId="{55BA4CEC-48A0-446D-90B1-D3A922A345F1}"/>
    <dgm:cxn modelId="{D97C0C53-E236-4247-B9AF-25EA54316424}" srcId="{06240537-FB39-BF49-9C7F-6C793F4F9EA2}" destId="{EE7A044B-50D4-4D70-9133-D269B0919EC5}" srcOrd="2" destOrd="0" parTransId="{D94ACC80-252C-45F1-A492-30F9EBE9DABB}" sibTransId="{75434C16-8A89-4960-BB2F-32AE5663FEA4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9405D6A2-D52F-4551-BEF4-416A6050B4F8}" type="presOf" srcId="{7FDC611D-7A71-42D3-A3C5-9665F5A22FD9}" destId="{61C8E4E5-2680-C849-8D6D-4A6C24878101}" srcOrd="0" destOrd="1" presId="urn:microsoft.com/office/officeart/2005/8/layout/hList1"/>
    <dgm:cxn modelId="{4464C18F-794D-411E-B99F-E7E0E050B2A6}" srcId="{F6BE8AC2-B230-E743-B45C-1056C31E6233}" destId="{C6CC9126-839F-4351-B3DC-88B3F02D9456}" srcOrd="4" destOrd="0" parTransId="{5F2BAE79-B529-4069-B0A9-EF354EA1E805}" sibTransId="{6C4D012A-9222-4C72-89B2-3376A2B60B60}"/>
    <dgm:cxn modelId="{E82DDFEE-8B05-43F8-837E-74F719B70BD3}" type="presOf" srcId="{3470BE29-C1E4-4AFE-9966-796FC43F2C57}" destId="{BBB822EB-1766-A146-8BC0-2780BA205748}" srcOrd="0" destOrd="3" presId="urn:microsoft.com/office/officeart/2005/8/layout/hList1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81FA77A3-FC2F-4909-951A-6808E4CC0209}" srcId="{F6BE8AC2-B230-E743-B45C-1056C31E6233}" destId="{901C977B-C1BA-4590-9278-3F12DD1E89C0}" srcOrd="2" destOrd="0" parTransId="{27C72F75-5BF1-42F7-A652-938207143BEC}" sibTransId="{992156AE-0D33-4897-9502-1041E784F0F4}"/>
    <dgm:cxn modelId="{83A72837-26E8-45F3-8D85-D17E7C725FF1}" srcId="{06240537-FB39-BF49-9C7F-6C793F4F9EA2}" destId="{27D61002-34E5-4796-B030-0B1EC4D50778}" srcOrd="6" destOrd="0" parTransId="{614093BA-BCEF-43E3-A13A-17D10E6EA25E}" sibTransId="{BBB08656-5586-48AF-865D-34FD9345A0A8}"/>
    <dgm:cxn modelId="{4979FDBE-3EDA-48C5-8BE4-2A314D81BF7C}" type="presOf" srcId="{901C977B-C1BA-4590-9278-3F12DD1E89C0}" destId="{BBB822EB-1766-A146-8BC0-2780BA205748}" srcOrd="0" destOrd="2" presId="urn:microsoft.com/office/officeart/2005/8/layout/hList1"/>
    <dgm:cxn modelId="{77E25A4D-2E0B-4E36-ABA4-7A027FDD7616}" type="presOf" srcId="{4A388727-7A21-485C-BBAD-996156E04DFB}" destId="{61C8E4E5-2680-C849-8D6D-4A6C24878101}" srcOrd="0" destOrd="3" presId="urn:microsoft.com/office/officeart/2005/8/layout/hList1"/>
    <dgm:cxn modelId="{144D7A34-EEB8-4E70-91C0-EAD8D468543D}" type="presOf" srcId="{2CC91542-2B70-D842-BD11-944BA0427A12}" destId="{61C8E4E5-2680-C849-8D6D-4A6C24878101}" srcOrd="0" destOrd="0" presId="urn:microsoft.com/office/officeart/2005/8/layout/hList1"/>
    <dgm:cxn modelId="{5434E664-D9F4-4A6A-8A02-049504DFD312}" type="presOf" srcId="{D7699ED9-A485-4274-9DA4-49057C04E8CE}" destId="{61C8E4E5-2680-C849-8D6D-4A6C24878101}" srcOrd="0" destOrd="4" presId="urn:microsoft.com/office/officeart/2005/8/layout/hList1"/>
    <dgm:cxn modelId="{703D5C67-CB31-4391-A8BD-0AA2EEB2C58C}" type="presOf" srcId="{EE7A044B-50D4-4D70-9133-D269B0919EC5}" destId="{61C8E4E5-2680-C849-8D6D-4A6C24878101}" srcOrd="0" destOrd="2" presId="urn:microsoft.com/office/officeart/2005/8/layout/hList1"/>
    <dgm:cxn modelId="{57D31DCC-15A7-472B-9CE0-941F0CAA2CDE}" type="presOf" srcId="{27D61002-34E5-4796-B030-0B1EC4D50778}" destId="{61C8E4E5-2680-C849-8D6D-4A6C24878101}" srcOrd="0" destOrd="6" presId="urn:microsoft.com/office/officeart/2005/8/layout/hList1"/>
    <dgm:cxn modelId="{153CFEDD-BD83-4216-B996-FEE49CF1CDFF}" type="presOf" srcId="{C6CC9126-839F-4351-B3DC-88B3F02D9456}" destId="{BBB822EB-1766-A146-8BC0-2780BA205748}" srcOrd="0" destOrd="4" presId="urn:microsoft.com/office/officeart/2005/8/layout/hList1"/>
    <dgm:cxn modelId="{E067F171-8ABC-4930-B2F6-6A603F357446}" srcId="{F6BE8AC2-B230-E743-B45C-1056C31E6233}" destId="{2D3D2E11-DB01-4F34-ABE8-14D4B9652EE6}" srcOrd="7" destOrd="0" parTransId="{1AC424E6-2584-4956-95FD-5D7D093CCA07}" sibTransId="{F99F893F-6407-4F54-A4FE-39C64EE2B443}"/>
    <dgm:cxn modelId="{6862D628-7381-4934-B5FB-2FD5B192DE0A}" type="presOf" srcId="{2D3D2E11-DB01-4F34-ABE8-14D4B9652EE6}" destId="{BBB822EB-1766-A146-8BC0-2780BA205748}" srcOrd="0" destOrd="7" presId="urn:microsoft.com/office/officeart/2005/8/layout/hList1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C7E7FAED-8159-4286-9EE7-9F6FE1EEF602}" srcId="{06240537-FB39-BF49-9C7F-6C793F4F9EA2}" destId="{4194CD01-8711-4950-B404-2A93635126DB}" srcOrd="5" destOrd="0" parTransId="{C9BAE19D-9003-400A-BD13-AB8B0DF77E12}" sibTransId="{3A034BAC-2C99-44A3-8664-310102ADBB1E}"/>
    <dgm:cxn modelId="{65780C0F-0F9B-49E1-8357-E05E5832A3BC}" type="presOf" srcId="{872443F5-78E2-4FE0-A389-42002BB81929}" destId="{BBB822EB-1766-A146-8BC0-2780BA205748}" srcOrd="0" destOrd="1" presId="urn:microsoft.com/office/officeart/2005/8/layout/hList1"/>
    <dgm:cxn modelId="{EBBB4064-A7E8-4F10-9603-EB5D2FA45852}" type="presOf" srcId="{59249074-784E-D64B-B73A-844B4C255930}" destId="{BBB822EB-1766-A146-8BC0-2780BA205748}" srcOrd="0" destOrd="0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15A3A8F2-95F6-4BC6-A0E3-57987486969B}" srcId="{F6BE8AC2-B230-E743-B45C-1056C31E6233}" destId="{CB969659-02C5-4DE9-8333-1E3E19C8ADB1}" srcOrd="8" destOrd="0" parTransId="{A3A3BBC9-D191-4503-8B16-50928B5C03B4}" sibTransId="{0EDE02B1-F535-4EFC-8BF9-2552481EDFA5}"/>
    <dgm:cxn modelId="{2840CB70-3A1C-40E7-B068-52759CDE9989}" type="presOf" srcId="{F6BE8AC2-B230-E743-B45C-1056C31E6233}" destId="{5B9AA596-F33A-DD46-9FC7-04C8C7A08BDF}" srcOrd="0" destOrd="0" presId="urn:microsoft.com/office/officeart/2005/8/layout/hList1"/>
    <dgm:cxn modelId="{B62B865D-0698-4675-84A6-F058917E9292}" type="presOf" srcId="{06240537-FB39-BF49-9C7F-6C793F4F9EA2}" destId="{09279644-ACC2-B44B-94A7-BFDC552200D0}" srcOrd="0" destOrd="0" presId="urn:microsoft.com/office/officeart/2005/8/layout/hList1"/>
    <dgm:cxn modelId="{515359B9-A7E5-4170-AD5E-244C61A1BE7C}" type="presOf" srcId="{26EFC872-AA63-48F2-8894-7405AE739CCC}" destId="{61C8E4E5-2680-C849-8D6D-4A6C24878101}" srcOrd="0" destOrd="7" presId="urn:microsoft.com/office/officeart/2005/8/layout/hList1"/>
    <dgm:cxn modelId="{66CADB01-5051-457D-ABE2-19EC7AC27958}" srcId="{06240537-FB39-BF49-9C7F-6C793F4F9EA2}" destId="{26EFC872-AA63-48F2-8894-7405AE739CCC}" srcOrd="7" destOrd="0" parTransId="{2DD709FC-9ABF-4886-A9D9-4268F2427FAA}" sibTransId="{96DE609E-2C31-4BEC-9BF2-36AFE9AF87C3}"/>
    <dgm:cxn modelId="{BF2A8E29-DA84-4874-927F-8A25F5CD9554}" type="presOf" srcId="{CB969659-02C5-4DE9-8333-1E3E19C8ADB1}" destId="{BBB822EB-1766-A146-8BC0-2780BA205748}" srcOrd="0" destOrd="8" presId="urn:microsoft.com/office/officeart/2005/8/layout/hList1"/>
    <dgm:cxn modelId="{CF01981C-EE7C-4B79-834B-E8C7BBC8803F}" type="presOf" srcId="{7F004162-1D41-0C47-8680-A8589E68D3B2}" destId="{8C982603-BE40-AC46-B027-2483A9D1BCDB}" srcOrd="0" destOrd="0" presId="urn:microsoft.com/office/officeart/2005/8/layout/hList1"/>
    <dgm:cxn modelId="{F87CD8FA-2575-42B0-8D67-2BDA5C37EFA5}" srcId="{F6BE8AC2-B230-E743-B45C-1056C31E6233}" destId="{AFF19F8D-638E-41AF-BD1F-19FDD4A197B8}" srcOrd="6" destOrd="0" parTransId="{F1EE4102-3566-44F1-820A-AC50238B7216}" sibTransId="{BAB27412-1856-4A6F-B8B6-C7C74DEA8D3E}"/>
    <dgm:cxn modelId="{B090F506-BFBA-4664-BAA1-5378E39ADACE}" srcId="{F6BE8AC2-B230-E743-B45C-1056C31E6233}" destId="{02C923A0-F608-4626-80A0-B75DCB381AB7}" srcOrd="5" destOrd="0" parTransId="{64A82DA8-5ADF-4126-B059-537F2911C8E0}" sibTransId="{DCB39141-C78E-4717-88F6-6BA59B4B67DF}"/>
    <dgm:cxn modelId="{8ABA71AC-2A7A-4256-8975-35675DA5B054}" type="presOf" srcId="{4194CD01-8711-4950-B404-2A93635126DB}" destId="{61C8E4E5-2680-C849-8D6D-4A6C24878101}" srcOrd="0" destOrd="5" presId="urn:microsoft.com/office/officeart/2005/8/layout/hList1"/>
    <dgm:cxn modelId="{B8D3527B-1E17-43D3-8330-6C9B9340FD68}" srcId="{06240537-FB39-BF49-9C7F-6C793F4F9EA2}" destId="{4A388727-7A21-485C-BBAD-996156E04DFB}" srcOrd="3" destOrd="0" parTransId="{3FDDF887-CD88-4591-8AAB-06AEEE4DE460}" sibTransId="{504208C2-38A8-4FEF-9A8E-9904D292D1B6}"/>
    <dgm:cxn modelId="{E336D9A9-D79F-469A-AC1F-7F3C2987A07C}" type="presOf" srcId="{AFF19F8D-638E-41AF-BD1F-19FDD4A197B8}" destId="{BBB822EB-1766-A146-8BC0-2780BA205748}" srcOrd="0" destOrd="6" presId="urn:microsoft.com/office/officeart/2005/8/layout/hList1"/>
    <dgm:cxn modelId="{2526F6D1-E5BD-4C57-9373-091B0BE600D3}" type="presOf" srcId="{02C923A0-F608-4626-80A0-B75DCB381AB7}" destId="{BBB822EB-1766-A146-8BC0-2780BA205748}" srcOrd="0" destOrd="5" presId="urn:microsoft.com/office/officeart/2005/8/layout/hList1"/>
    <dgm:cxn modelId="{C5B7C29B-93D9-414E-9F34-31E4972E4D35}" srcId="{F6BE8AC2-B230-E743-B45C-1056C31E6233}" destId="{872443F5-78E2-4FE0-A389-42002BB81929}" srcOrd="1" destOrd="0" parTransId="{F286CAFF-9660-4FF8-92CC-67820C6E9A11}" sibTransId="{CE0FC9E6-DFB5-4B28-95C1-D3E817A86B93}"/>
    <dgm:cxn modelId="{DC33EB6D-F139-4E91-88DB-6F53D21F245A}" srcId="{06240537-FB39-BF49-9C7F-6C793F4F9EA2}" destId="{7FDC611D-7A71-42D3-A3C5-9665F5A22FD9}" srcOrd="1" destOrd="0" parTransId="{5331B012-2022-4439-AA3E-6745C36B52E3}" sibTransId="{2996BC6A-E4E7-4137-8448-FF3982C2A3B3}"/>
    <dgm:cxn modelId="{46677966-F4A1-42DC-846B-9863C0C8EEAB}" type="presParOf" srcId="{8C982603-BE40-AC46-B027-2483A9D1BCDB}" destId="{60885F12-C2AF-2040-A06C-F4B9A85AACED}" srcOrd="0" destOrd="0" presId="urn:microsoft.com/office/officeart/2005/8/layout/hList1"/>
    <dgm:cxn modelId="{E77D4A0E-D528-4ABA-AB5E-515AD0C83F87}" type="presParOf" srcId="{60885F12-C2AF-2040-A06C-F4B9A85AACED}" destId="{5B9AA596-F33A-DD46-9FC7-04C8C7A08BDF}" srcOrd="0" destOrd="0" presId="urn:microsoft.com/office/officeart/2005/8/layout/hList1"/>
    <dgm:cxn modelId="{97B1112A-D89E-43D5-BB02-5B5C6F9C3B60}" type="presParOf" srcId="{60885F12-C2AF-2040-A06C-F4B9A85AACED}" destId="{BBB822EB-1766-A146-8BC0-2780BA205748}" srcOrd="1" destOrd="0" presId="urn:microsoft.com/office/officeart/2005/8/layout/hList1"/>
    <dgm:cxn modelId="{EAFBDB04-3A7B-4816-8447-34B967BA47B0}" type="presParOf" srcId="{8C982603-BE40-AC46-B027-2483A9D1BCDB}" destId="{69E588DD-3F1B-D74C-96DB-99E85E61B334}" srcOrd="1" destOrd="0" presId="urn:microsoft.com/office/officeart/2005/8/layout/hList1"/>
    <dgm:cxn modelId="{7121F366-534F-45F3-8BBD-3602DDFFFCEE}" type="presParOf" srcId="{8C982603-BE40-AC46-B027-2483A9D1BCDB}" destId="{991AE1F5-4EE5-B34A-B64D-0BD22C25BB99}" srcOrd="2" destOrd="0" presId="urn:microsoft.com/office/officeart/2005/8/layout/hList1"/>
    <dgm:cxn modelId="{23CED2ED-490C-4794-9894-3276369A2817}" type="presParOf" srcId="{991AE1F5-4EE5-B34A-B64D-0BD22C25BB99}" destId="{09279644-ACC2-B44B-94A7-BFDC552200D0}" srcOrd="0" destOrd="0" presId="urn:microsoft.com/office/officeart/2005/8/layout/hList1"/>
    <dgm:cxn modelId="{70C4FB10-C358-45DD-A886-0AE1E471FEE1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altLang="en-US" b="1" dirty="0" smtClean="0"/>
            <a:t>輔導主任</a:t>
          </a:r>
          <a:endParaRPr lang="zh-TW" altLang="en-US" b="1" dirty="0"/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dirty="0" smtClean="0"/>
            <a:t>綜理輔導室（處）之業務。</a:t>
          </a:r>
          <a:endParaRPr lang="zh-TW" altLang="en-US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dirty="0" smtClean="0"/>
            <a:t>輔導組長</a:t>
          </a:r>
          <a:endParaRPr lang="zh-TW" altLang="en-US" b="1" dirty="0"/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/>
      <dgm:t>
        <a:bodyPr/>
        <a:lstStyle/>
        <a:p>
          <a:pPr rtl="0"/>
          <a:r>
            <a:rPr lang="zh-TW" dirty="0" smtClean="0"/>
            <a:t>執行學校本位的輔導工作</a:t>
          </a:r>
          <a:r>
            <a:rPr lang="zh-TW" altLang="en-US" dirty="0" smtClean="0">
              <a:latin typeface="新細明體" panose="02020500000000000000" pitchFamily="18" charset="-120"/>
              <a:ea typeface="新細明體" panose="02020500000000000000" pitchFamily="18" charset="-120"/>
            </a:rPr>
            <a:t>：</a:t>
          </a:r>
          <a:r>
            <a:rPr lang="zh-TW" altLang="en-US" dirty="0" smtClean="0"/>
            <a:t>如</a:t>
          </a:r>
          <a:r>
            <a:rPr lang="zh-TW" dirty="0" smtClean="0"/>
            <a:t>定期辦理輔導團隊工作會議</a:t>
          </a:r>
          <a:r>
            <a:rPr lang="zh-TW" altLang="en-US" dirty="0" smtClean="0"/>
            <a:t>；</a:t>
          </a:r>
          <a:r>
            <a:rPr lang="zh-TW" dirty="0" smtClean="0"/>
            <a:t>規劃與實施教師輔導知能研習與諮詢服務</a:t>
          </a:r>
          <a:r>
            <a:rPr lang="zh-TW" altLang="en-US" dirty="0" smtClean="0"/>
            <a:t>；</a:t>
          </a:r>
          <a:r>
            <a:rPr lang="zh-TW" dirty="0" smtClean="0"/>
            <a:t>策劃參觀訪問座談之安排事宜。</a:t>
          </a:r>
          <a:endParaRPr lang="zh-TW" altLang="en-US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D926CC87-EB6F-A24D-BCBC-643A88542808}">
      <dgm:prSet/>
      <dgm:spPr/>
      <dgm:t>
        <a:bodyPr/>
        <a:lstStyle/>
        <a:p>
          <a:pPr rtl="0"/>
          <a:r>
            <a:rPr lang="zh-TW" dirty="0" smtClean="0"/>
            <a:t>從事追蹤輔導工作。</a:t>
          </a:r>
          <a:endParaRPr lang="zh-TW" altLang="en-US" dirty="0"/>
        </a:p>
      </dgm:t>
    </dgm:pt>
    <dgm:pt modelId="{E4ED323F-E3B4-2F4B-B9F0-9EA32FAB330D}" type="parTrans" cxnId="{AB1189B5-7F50-3447-899E-C86F464EBD0F}">
      <dgm:prSet/>
      <dgm:spPr/>
      <dgm:t>
        <a:bodyPr/>
        <a:lstStyle/>
        <a:p>
          <a:endParaRPr lang="zh-TW" altLang="en-US"/>
        </a:p>
      </dgm:t>
    </dgm:pt>
    <dgm:pt modelId="{26480F8C-DE53-6E42-BB35-5D39960AFDE0}" type="sibTrans" cxnId="{AB1189B5-7F50-3447-899E-C86F464EBD0F}">
      <dgm:prSet/>
      <dgm:spPr/>
      <dgm:t>
        <a:bodyPr/>
        <a:lstStyle/>
        <a:p>
          <a:endParaRPr lang="zh-TW" altLang="en-US"/>
        </a:p>
      </dgm:t>
    </dgm:pt>
    <dgm:pt modelId="{0A64F89A-9A88-4076-946D-7C18981816B4}">
      <dgm:prSet/>
      <dgm:spPr/>
      <dgm:t>
        <a:bodyPr/>
        <a:lstStyle/>
        <a:p>
          <a:r>
            <a:rPr lang="zh-TW" dirty="0" smtClean="0"/>
            <a:t>規劃學校本位的輔導工作</a:t>
          </a:r>
          <a:r>
            <a:rPr lang="zh-TW" altLang="en-US" dirty="0" smtClean="0">
              <a:latin typeface="新細明體" panose="02020500000000000000" pitchFamily="18" charset="-120"/>
              <a:ea typeface="新細明體" panose="02020500000000000000" pitchFamily="18" charset="-120"/>
            </a:rPr>
            <a:t>：</a:t>
          </a:r>
          <a:r>
            <a:rPr lang="zh-TW" altLang="en-US" dirty="0" smtClean="0"/>
            <a:t>如</a:t>
          </a:r>
          <a:r>
            <a:rPr lang="zh-TW" dirty="0" smtClean="0"/>
            <a:t>運用友善校園相關計畫，規劃及訂定全校輔導工作</a:t>
          </a:r>
          <a:r>
            <a:rPr lang="zh-TW" altLang="en-US" dirty="0" smtClean="0"/>
            <a:t>、</a:t>
          </a:r>
          <a:r>
            <a:rPr lang="zh-TW" dirty="0" smtClean="0"/>
            <a:t>訂定全學年度學校輔導工作行事曆</a:t>
          </a:r>
          <a:r>
            <a:rPr lang="zh-TW" altLang="en-US" dirty="0" smtClean="0"/>
            <a:t>、</a:t>
          </a:r>
          <a:r>
            <a:rPr lang="zh-TW" dirty="0" smtClean="0"/>
            <a:t>定期召開輔導團隊會議。</a:t>
          </a:r>
          <a:endParaRPr lang="zh-TW" dirty="0"/>
        </a:p>
      </dgm:t>
    </dgm:pt>
    <dgm:pt modelId="{FA07F4FB-9D39-4F51-8CF7-500C1D69D9AC}" type="parTrans" cxnId="{A0852C1D-FDB6-4053-A302-F285F5B02583}">
      <dgm:prSet/>
      <dgm:spPr/>
      <dgm:t>
        <a:bodyPr/>
        <a:lstStyle/>
        <a:p>
          <a:endParaRPr lang="zh-TW" altLang="en-US"/>
        </a:p>
      </dgm:t>
    </dgm:pt>
    <dgm:pt modelId="{97847CF8-CFCF-43D9-838E-8392B8E13C14}" type="sibTrans" cxnId="{A0852C1D-FDB6-4053-A302-F285F5B02583}">
      <dgm:prSet/>
      <dgm:spPr/>
      <dgm:t>
        <a:bodyPr/>
        <a:lstStyle/>
        <a:p>
          <a:endParaRPr lang="zh-TW" altLang="en-US"/>
        </a:p>
      </dgm:t>
    </dgm:pt>
    <dgm:pt modelId="{BACFABC1-95D6-4424-B906-993924A259F7}">
      <dgm:prSet/>
      <dgm:spPr/>
      <dgm:t>
        <a:bodyPr/>
        <a:lstStyle/>
        <a:p>
          <a:r>
            <a:rPr lang="zh-TW" dirty="0" smtClean="0"/>
            <a:t>強化與宣導發展性輔導工作</a:t>
          </a:r>
          <a:r>
            <a:rPr lang="zh-TW" altLang="en-US" dirty="0" smtClean="0">
              <a:latin typeface="新細明體" panose="02020500000000000000" pitchFamily="18" charset="-120"/>
              <a:ea typeface="新細明體" panose="02020500000000000000" pitchFamily="18" charset="-120"/>
            </a:rPr>
            <a:t>：</a:t>
          </a:r>
          <a:r>
            <a:rPr lang="zh-TW" altLang="en-US" dirty="0" smtClean="0"/>
            <a:t>如</a:t>
          </a:r>
          <a:r>
            <a:rPr lang="zh-TW" dirty="0" smtClean="0"/>
            <a:t>向全校介紹專（兼）任輔導教師的功能和角色，並協助與督導輔導教師執行其業務內之發展性輔導工作</a:t>
          </a:r>
          <a:r>
            <a:rPr lang="zh-TW" altLang="en-US" dirty="0" smtClean="0"/>
            <a:t>；</a:t>
          </a:r>
          <a:r>
            <a:rPr lang="zh-TW" dirty="0" smtClean="0"/>
            <a:t>視各學年學生發展需求，訂定重點宣導主題</a:t>
          </a:r>
          <a:r>
            <a:rPr lang="zh-TW" altLang="en-US" dirty="0" smtClean="0"/>
            <a:t>；</a:t>
          </a:r>
          <a:r>
            <a:rPr lang="zh-TW" dirty="0" smtClean="0"/>
            <a:t>規劃學生適性發展與心理健康的全校性輔導方案。</a:t>
          </a:r>
          <a:endParaRPr lang="zh-TW" altLang="en-US" dirty="0"/>
        </a:p>
      </dgm:t>
    </dgm:pt>
    <dgm:pt modelId="{15FB5AC4-A675-4EEB-9500-936CFCC16E2A}" type="parTrans" cxnId="{9F3820D3-8C32-47DF-AD5B-37652A5A8209}">
      <dgm:prSet/>
      <dgm:spPr/>
      <dgm:t>
        <a:bodyPr/>
        <a:lstStyle/>
        <a:p>
          <a:endParaRPr lang="zh-TW" altLang="en-US"/>
        </a:p>
      </dgm:t>
    </dgm:pt>
    <dgm:pt modelId="{C139585D-8C83-4339-9414-CED6D09406C1}" type="sibTrans" cxnId="{9F3820D3-8C32-47DF-AD5B-37652A5A8209}">
      <dgm:prSet/>
      <dgm:spPr/>
      <dgm:t>
        <a:bodyPr/>
        <a:lstStyle/>
        <a:p>
          <a:endParaRPr lang="zh-TW" altLang="en-US"/>
        </a:p>
      </dgm:t>
    </dgm:pt>
    <dgm:pt modelId="{C1F5285E-5FF5-4838-A24F-357AE16993BE}">
      <dgm:prSet/>
      <dgm:spPr/>
      <dgm:t>
        <a:bodyPr/>
        <a:lstStyle/>
        <a:p>
          <a:r>
            <a:rPr lang="zh-TW" dirty="0" smtClean="0"/>
            <a:t>強化全校親師輔導知能</a:t>
          </a:r>
          <a:r>
            <a:rPr lang="zh-TW" altLang="en-US" dirty="0" smtClean="0">
              <a:latin typeface="新細明體" panose="02020500000000000000" pitchFamily="18" charset="-120"/>
              <a:ea typeface="新細明體" panose="02020500000000000000" pitchFamily="18" charset="-120"/>
            </a:rPr>
            <a:t>：</a:t>
          </a:r>
          <a:r>
            <a:rPr lang="zh-TW" altLang="en-US" dirty="0" smtClean="0"/>
            <a:t>如</a:t>
          </a:r>
          <a:r>
            <a:rPr lang="zh-TW" dirty="0" smtClean="0"/>
            <a:t>提升全校教師輔導知能（策劃輔導知能研習與提供教師諮詢服務）</a:t>
          </a:r>
          <a:r>
            <a:rPr lang="zh-TW" altLang="en-US" dirty="0" smtClean="0"/>
            <a:t>；</a:t>
          </a:r>
          <a:r>
            <a:rPr lang="zh-TW" dirty="0" smtClean="0"/>
            <a:t>加強一般教師辨識學生問題之能力</a:t>
          </a:r>
          <a:r>
            <a:rPr lang="zh-TW" altLang="en-US" dirty="0" smtClean="0"/>
            <a:t>；</a:t>
          </a:r>
          <a:r>
            <a:rPr lang="zh-TW" dirty="0" smtClean="0"/>
            <a:t>辦理家長親職教育研習課程與提供家長諮詢服務</a:t>
          </a:r>
          <a:r>
            <a:rPr lang="zh-TW" altLang="en-US" dirty="0" smtClean="0"/>
            <a:t>；</a:t>
          </a:r>
          <a:r>
            <a:rPr lang="zh-TW" dirty="0" smtClean="0"/>
            <a:t>辦理輔導室（處）志工輔導相關知能研習</a:t>
          </a:r>
          <a:r>
            <a:rPr lang="zh-TW" altLang="en-US" dirty="0" smtClean="0"/>
            <a:t>；</a:t>
          </a:r>
          <a:r>
            <a:rPr lang="zh-TW" dirty="0" smtClean="0"/>
            <a:t>策劃與推動團體輔導工作</a:t>
          </a:r>
          <a:r>
            <a:rPr lang="zh-TW" altLang="en-US" dirty="0" smtClean="0"/>
            <a:t>；</a:t>
          </a:r>
          <a:r>
            <a:rPr lang="zh-TW" dirty="0" smtClean="0"/>
            <a:t>規劃與推動認輔工作</a:t>
          </a:r>
          <a:r>
            <a:rPr lang="zh-TW" altLang="en-US" dirty="0" smtClean="0"/>
            <a:t>；</a:t>
          </a:r>
          <a:r>
            <a:rPr lang="zh-TW" dirty="0" smtClean="0"/>
            <a:t>推動與規劃社區活動與親職教育。</a:t>
          </a:r>
          <a:endParaRPr lang="zh-TW" altLang="en-US" dirty="0"/>
        </a:p>
      </dgm:t>
    </dgm:pt>
    <dgm:pt modelId="{3EFC4BF5-43EF-465C-BA23-3540648D513B}" type="parTrans" cxnId="{214D3F54-4181-44AC-8F74-5488850C84F6}">
      <dgm:prSet/>
      <dgm:spPr/>
      <dgm:t>
        <a:bodyPr/>
        <a:lstStyle/>
        <a:p>
          <a:endParaRPr lang="zh-TW" altLang="en-US"/>
        </a:p>
      </dgm:t>
    </dgm:pt>
    <dgm:pt modelId="{3EE4CF00-753A-45EF-8776-7DE2CFAD3B6D}" type="sibTrans" cxnId="{214D3F54-4181-44AC-8F74-5488850C84F6}">
      <dgm:prSet/>
      <dgm:spPr/>
      <dgm:t>
        <a:bodyPr/>
        <a:lstStyle/>
        <a:p>
          <a:endParaRPr lang="zh-TW" altLang="en-US"/>
        </a:p>
      </dgm:t>
    </dgm:pt>
    <dgm:pt modelId="{61F52EF7-D528-4823-8306-009544C466EE}">
      <dgm:prSet/>
      <dgm:spPr/>
      <dgm:t>
        <a:bodyPr/>
        <a:lstStyle/>
        <a:p>
          <a:r>
            <a:rPr lang="zh-TW" dirty="0" smtClean="0"/>
            <a:t>協助教師處理困難學生問題。</a:t>
          </a:r>
          <a:endParaRPr lang="zh-TW" dirty="0"/>
        </a:p>
      </dgm:t>
    </dgm:pt>
    <dgm:pt modelId="{87314B02-B780-44FE-80BC-68F19683AA58}" type="parTrans" cxnId="{4BAA9CAE-CCBC-4DD7-A4F1-FC91B0BA49EF}">
      <dgm:prSet/>
      <dgm:spPr/>
      <dgm:t>
        <a:bodyPr/>
        <a:lstStyle/>
        <a:p>
          <a:endParaRPr lang="zh-TW" altLang="en-US"/>
        </a:p>
      </dgm:t>
    </dgm:pt>
    <dgm:pt modelId="{5CCB5269-5493-4F23-9D0A-CE9CD3AC6755}" type="sibTrans" cxnId="{4BAA9CAE-CCBC-4DD7-A4F1-FC91B0BA49EF}">
      <dgm:prSet/>
      <dgm:spPr/>
      <dgm:t>
        <a:bodyPr/>
        <a:lstStyle/>
        <a:p>
          <a:endParaRPr lang="zh-TW" altLang="en-US"/>
        </a:p>
      </dgm:t>
    </dgm:pt>
    <dgm:pt modelId="{57919542-669E-4906-AAF8-6B714C8BD151}">
      <dgm:prSet/>
      <dgm:spPr/>
      <dgm:t>
        <a:bodyPr/>
        <a:lstStyle/>
        <a:p>
          <a:r>
            <a:rPr lang="zh-TW" dirty="0" smtClean="0"/>
            <a:t>彙報各項輔導業務統計資料事項。</a:t>
          </a:r>
          <a:endParaRPr lang="zh-TW" dirty="0"/>
        </a:p>
      </dgm:t>
    </dgm:pt>
    <dgm:pt modelId="{65084177-1DF2-4585-9BE1-B695D69AB6A4}" type="parTrans" cxnId="{25792728-939E-4EEC-81B2-2AE22691EC28}">
      <dgm:prSet/>
      <dgm:spPr/>
      <dgm:t>
        <a:bodyPr/>
        <a:lstStyle/>
        <a:p>
          <a:endParaRPr lang="zh-TW" altLang="en-US"/>
        </a:p>
      </dgm:t>
    </dgm:pt>
    <dgm:pt modelId="{EBC372F1-E621-4AAF-B26B-B98BB399300B}" type="sibTrans" cxnId="{25792728-939E-4EEC-81B2-2AE22691EC28}">
      <dgm:prSet/>
      <dgm:spPr/>
      <dgm:t>
        <a:bodyPr/>
        <a:lstStyle/>
        <a:p>
          <a:endParaRPr lang="zh-TW" altLang="en-US"/>
        </a:p>
      </dgm:t>
    </dgm:pt>
    <dgm:pt modelId="{04D4719A-9D22-4700-BD4E-E6974AC37E02}">
      <dgm:prSet/>
      <dgm:spPr/>
      <dgm:t>
        <a:bodyPr/>
        <a:lstStyle/>
        <a:p>
          <a:r>
            <a:rPr lang="zh-TW" dirty="0" smtClean="0"/>
            <a:t>擔任全校性的個案管理者</a:t>
          </a:r>
          <a:r>
            <a:rPr lang="zh-TW" altLang="en-US" dirty="0" smtClean="0">
              <a:latin typeface="新細明體" panose="02020500000000000000" pitchFamily="18" charset="-120"/>
              <a:ea typeface="新細明體" panose="02020500000000000000" pitchFamily="18" charset="-120"/>
            </a:rPr>
            <a:t>：</a:t>
          </a:r>
          <a:r>
            <a:rPr lang="zh-TW" altLang="en-US" dirty="0" smtClean="0"/>
            <a:t>如</a:t>
          </a:r>
          <a:r>
            <a:rPr lang="zh-TW" dirty="0" smtClean="0"/>
            <a:t>負責管理全校性個案工作，含個案彙整、轉介、派案、建檔管理、資源聯繫…等等</a:t>
          </a:r>
          <a:r>
            <a:rPr lang="zh-TW" altLang="en-US" dirty="0" smtClean="0"/>
            <a:t>；</a:t>
          </a:r>
          <a:r>
            <a:rPr lang="zh-TW" dirty="0" smtClean="0"/>
            <a:t>輔導資料的建立整理與運用</a:t>
          </a:r>
          <a:r>
            <a:rPr lang="zh-TW" altLang="en-US" dirty="0" smtClean="0"/>
            <a:t>；</a:t>
          </a:r>
          <a:r>
            <a:rPr lang="zh-TW" dirty="0" smtClean="0"/>
            <a:t>學生輔導資料之蒐集、整理、保管、轉移…等事項。</a:t>
          </a:r>
          <a:endParaRPr lang="zh-TW" dirty="0"/>
        </a:p>
      </dgm:t>
    </dgm:pt>
    <dgm:pt modelId="{E25D0E6B-9288-4CCC-AD5A-351E1D68750A}" type="parTrans" cxnId="{3AA838F4-34D4-4912-90FE-33EA4FCF8E5E}">
      <dgm:prSet/>
      <dgm:spPr/>
      <dgm:t>
        <a:bodyPr/>
        <a:lstStyle/>
        <a:p>
          <a:endParaRPr lang="zh-TW" altLang="en-US"/>
        </a:p>
      </dgm:t>
    </dgm:pt>
    <dgm:pt modelId="{3BBA40AC-7723-4DF6-B7F9-5622F9021094}" type="sibTrans" cxnId="{3AA838F4-34D4-4912-90FE-33EA4FCF8E5E}">
      <dgm:prSet/>
      <dgm:spPr/>
      <dgm:t>
        <a:bodyPr/>
        <a:lstStyle/>
        <a:p>
          <a:endParaRPr lang="zh-TW" altLang="en-US"/>
        </a:p>
      </dgm:t>
    </dgm:pt>
    <dgm:pt modelId="{3AE5F5A6-F566-45A9-BD18-CD052275DB27}">
      <dgm:prSet/>
      <dgm:spPr/>
      <dgm:t>
        <a:bodyPr/>
        <a:lstStyle/>
        <a:p>
          <a:r>
            <a:rPr lang="zh-TW" dirty="0" smtClean="0"/>
            <a:t>建立本校輔導資源網絡。</a:t>
          </a:r>
          <a:endParaRPr lang="zh-TW" dirty="0"/>
        </a:p>
      </dgm:t>
    </dgm:pt>
    <dgm:pt modelId="{E0015275-4EA3-44D3-A976-27B12E8BA06E}" type="parTrans" cxnId="{8C371837-EF2F-4C87-AF2D-9EAA38FBF20F}">
      <dgm:prSet/>
      <dgm:spPr/>
      <dgm:t>
        <a:bodyPr/>
        <a:lstStyle/>
        <a:p>
          <a:endParaRPr lang="zh-TW" altLang="en-US"/>
        </a:p>
      </dgm:t>
    </dgm:pt>
    <dgm:pt modelId="{605F1A9B-1B99-4743-AA4A-38F33F8CA30D}" type="sibTrans" cxnId="{8C371837-EF2F-4C87-AF2D-9EAA38FBF20F}">
      <dgm:prSet/>
      <dgm:spPr/>
      <dgm:t>
        <a:bodyPr/>
        <a:lstStyle/>
        <a:p>
          <a:endParaRPr lang="zh-TW" altLang="en-US"/>
        </a:p>
      </dgm:t>
    </dgm:pt>
    <dgm:pt modelId="{A5BC2E14-EA83-4A27-80A2-CED65841813B}">
      <dgm:prSet/>
      <dgm:spPr/>
      <dgm:t>
        <a:bodyPr/>
        <a:lstStyle/>
        <a:p>
          <a:r>
            <a:rPr lang="zh-TW" smtClean="0"/>
            <a:t>規劃及協助學生補救教學。</a:t>
          </a:r>
          <a:endParaRPr lang="zh-TW"/>
        </a:p>
      </dgm:t>
    </dgm:pt>
    <dgm:pt modelId="{5292524F-E3F4-4402-96ED-4C7979A47B45}" type="parTrans" cxnId="{15549177-D6F7-4266-A064-68F0CEBEEFAC}">
      <dgm:prSet/>
      <dgm:spPr/>
      <dgm:t>
        <a:bodyPr/>
        <a:lstStyle/>
        <a:p>
          <a:endParaRPr lang="zh-TW" altLang="en-US"/>
        </a:p>
      </dgm:t>
    </dgm:pt>
    <dgm:pt modelId="{2EED8DC5-8919-4607-8069-5AE0B214C2FF}" type="sibTrans" cxnId="{15549177-D6F7-4266-A064-68F0CEBEEFAC}">
      <dgm:prSet/>
      <dgm:spPr/>
      <dgm:t>
        <a:bodyPr/>
        <a:lstStyle/>
        <a:p>
          <a:endParaRPr lang="zh-TW" altLang="en-US"/>
        </a:p>
      </dgm:t>
    </dgm:pt>
    <dgm:pt modelId="{76A16891-221C-4E1B-8E1A-D117C5D561DD}">
      <dgm:prSet/>
      <dgm:spPr/>
      <dgm:t>
        <a:bodyPr/>
        <a:lstStyle/>
        <a:p>
          <a:r>
            <a:rPr lang="zh-TW" smtClean="0"/>
            <a:t>調查與建立隔代教養、單寄親家庭及外籍、大陸配偶子女名冊。</a:t>
          </a:r>
          <a:endParaRPr lang="zh-TW"/>
        </a:p>
      </dgm:t>
    </dgm:pt>
    <dgm:pt modelId="{835F68C7-B7E4-4A76-9E34-3F0B5890B8B4}" type="parTrans" cxnId="{C2E51E22-177E-4870-B9B6-7CA76F6ABA51}">
      <dgm:prSet/>
      <dgm:spPr/>
      <dgm:t>
        <a:bodyPr/>
        <a:lstStyle/>
        <a:p>
          <a:endParaRPr lang="zh-TW" altLang="en-US"/>
        </a:p>
      </dgm:t>
    </dgm:pt>
    <dgm:pt modelId="{E13EAFBD-3484-4D72-80B1-162DDA06B992}" type="sibTrans" cxnId="{C2E51E22-177E-4870-B9B6-7CA76F6ABA51}">
      <dgm:prSet/>
      <dgm:spPr/>
      <dgm:t>
        <a:bodyPr/>
        <a:lstStyle/>
        <a:p>
          <a:endParaRPr lang="zh-TW" altLang="en-US"/>
        </a:p>
      </dgm:t>
    </dgm:pt>
    <dgm:pt modelId="{A81FED64-3AC0-4275-A542-92CF51A5DFCE}">
      <dgm:prSet/>
      <dgm:spPr/>
      <dgm:t>
        <a:bodyPr/>
        <a:lstStyle/>
        <a:p>
          <a:r>
            <a:rPr lang="zh-TW" dirty="0" smtClean="0"/>
            <a:t>準備、記錄與整理各項輔導相關會議資料。</a:t>
          </a:r>
          <a:endParaRPr lang="zh-TW" dirty="0"/>
        </a:p>
      </dgm:t>
    </dgm:pt>
    <dgm:pt modelId="{9CD336BB-AEB2-418B-AADE-87631749019B}" type="parTrans" cxnId="{8BCBB16A-AE10-4498-9FC9-A926D7ABBB15}">
      <dgm:prSet/>
      <dgm:spPr/>
      <dgm:t>
        <a:bodyPr/>
        <a:lstStyle/>
        <a:p>
          <a:endParaRPr lang="zh-TW" altLang="en-US"/>
        </a:p>
      </dgm:t>
    </dgm:pt>
    <dgm:pt modelId="{31C063CF-92F4-44BF-8482-9D6C94616C8E}" type="sibTrans" cxnId="{8BCBB16A-AE10-4498-9FC9-A926D7ABBB15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7280" custLinFactNeighborY="-81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6728" custLinFactNeighborY="8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14D3F54-4181-44AC-8F74-5488850C84F6}" srcId="{F6BE8AC2-B230-E743-B45C-1056C31E6233}" destId="{C1F5285E-5FF5-4838-A24F-357AE16993BE}" srcOrd="3" destOrd="0" parTransId="{3EFC4BF5-43EF-465C-BA23-3540648D513B}" sibTransId="{3EE4CF00-753A-45EF-8776-7DE2CFAD3B6D}"/>
    <dgm:cxn modelId="{7D18C056-488D-494A-900F-472442A3C571}" type="presOf" srcId="{04D4719A-9D22-4700-BD4E-E6974AC37E02}" destId="{61C8E4E5-2680-C849-8D6D-4A6C24878101}" srcOrd="0" destOrd="4" presId="urn:microsoft.com/office/officeart/2005/8/layout/hList1"/>
    <dgm:cxn modelId="{9F3820D3-8C32-47DF-AD5B-37652A5A8209}" srcId="{F6BE8AC2-B230-E743-B45C-1056C31E6233}" destId="{BACFABC1-95D6-4424-B906-993924A259F7}" srcOrd="2" destOrd="0" parTransId="{15FB5AC4-A675-4EEB-9500-936CFCC16E2A}" sibTransId="{C139585D-8C83-4339-9414-CED6D09406C1}"/>
    <dgm:cxn modelId="{6D2ED2D0-736E-44E3-9CE7-9A9C8B7D7CBD}" type="presOf" srcId="{0A64F89A-9A88-4076-946D-7C18981816B4}" destId="{BBB822EB-1766-A146-8BC0-2780BA205748}" srcOrd="0" destOrd="1" presId="urn:microsoft.com/office/officeart/2005/8/layout/hList1"/>
    <dgm:cxn modelId="{E116B696-315B-4C76-8529-9D99FAA30DB2}" type="presOf" srcId="{C1F5285E-5FF5-4838-A24F-357AE16993BE}" destId="{BBB822EB-1766-A146-8BC0-2780BA205748}" srcOrd="0" destOrd="3" presId="urn:microsoft.com/office/officeart/2005/8/layout/hList1"/>
    <dgm:cxn modelId="{39370350-C0B7-4A5E-A9F8-3B455CAFC851}" type="presOf" srcId="{57919542-669E-4906-AAF8-6B714C8BD151}" destId="{61C8E4E5-2680-C849-8D6D-4A6C24878101}" srcOrd="0" destOrd="3" presId="urn:microsoft.com/office/officeart/2005/8/layout/hList1"/>
    <dgm:cxn modelId="{8C371837-EF2F-4C87-AF2D-9EAA38FBF20F}" srcId="{06240537-FB39-BF49-9C7F-6C793F4F9EA2}" destId="{3AE5F5A6-F566-45A9-BD18-CD052275DB27}" srcOrd="5" destOrd="0" parTransId="{E0015275-4EA3-44D3-A976-27B12E8BA06E}" sibTransId="{605F1A9B-1B99-4743-AA4A-38F33F8CA30D}"/>
    <dgm:cxn modelId="{A0852C1D-FDB6-4053-A302-F285F5B02583}" srcId="{F6BE8AC2-B230-E743-B45C-1056C31E6233}" destId="{0A64F89A-9A88-4076-946D-7C18981816B4}" srcOrd="1" destOrd="0" parTransId="{FA07F4FB-9D39-4F51-8CF7-500C1D69D9AC}" sibTransId="{97847CF8-CFCF-43D9-838E-8392B8E13C14}"/>
    <dgm:cxn modelId="{8BCBB16A-AE10-4498-9FC9-A926D7ABBB15}" srcId="{06240537-FB39-BF49-9C7F-6C793F4F9EA2}" destId="{A81FED64-3AC0-4275-A542-92CF51A5DFCE}" srcOrd="8" destOrd="0" parTransId="{9CD336BB-AEB2-418B-AADE-87631749019B}" sibTransId="{31C063CF-92F4-44BF-8482-9D6C94616C8E}"/>
    <dgm:cxn modelId="{7D2FC2DF-0054-4319-A3F5-6B4291DDC688}" type="presOf" srcId="{F6BE8AC2-B230-E743-B45C-1056C31E6233}" destId="{5B9AA596-F33A-DD46-9FC7-04C8C7A08BDF}" srcOrd="0" destOrd="0" presId="urn:microsoft.com/office/officeart/2005/8/layout/hList1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AD6265DF-ABFF-4153-B74E-9AF9B361E261}" type="presOf" srcId="{D926CC87-EB6F-A24D-BCBC-643A88542808}" destId="{61C8E4E5-2680-C849-8D6D-4A6C24878101}" srcOrd="0" destOrd="1" presId="urn:microsoft.com/office/officeart/2005/8/layout/hList1"/>
    <dgm:cxn modelId="{C1254180-9478-4FCF-AAD8-F9D53C8B2F0E}" type="presOf" srcId="{A5BC2E14-EA83-4A27-80A2-CED65841813B}" destId="{61C8E4E5-2680-C849-8D6D-4A6C24878101}" srcOrd="0" destOrd="6" presId="urn:microsoft.com/office/officeart/2005/8/layout/hList1"/>
    <dgm:cxn modelId="{25792728-939E-4EEC-81B2-2AE22691EC28}" srcId="{06240537-FB39-BF49-9C7F-6C793F4F9EA2}" destId="{57919542-669E-4906-AAF8-6B714C8BD151}" srcOrd="3" destOrd="0" parTransId="{65084177-1DF2-4585-9BE1-B695D69AB6A4}" sibTransId="{EBC372F1-E621-4AAF-B26B-B98BB399300B}"/>
    <dgm:cxn modelId="{AB1189B5-7F50-3447-899E-C86F464EBD0F}" srcId="{06240537-FB39-BF49-9C7F-6C793F4F9EA2}" destId="{D926CC87-EB6F-A24D-BCBC-643A88542808}" srcOrd="1" destOrd="0" parTransId="{E4ED323F-E3B4-2F4B-B9F0-9EA32FAB330D}" sibTransId="{26480F8C-DE53-6E42-BB35-5D39960AFDE0}"/>
    <dgm:cxn modelId="{C2E51E22-177E-4870-B9B6-7CA76F6ABA51}" srcId="{06240537-FB39-BF49-9C7F-6C793F4F9EA2}" destId="{76A16891-221C-4E1B-8E1A-D117C5D561DD}" srcOrd="7" destOrd="0" parTransId="{835F68C7-B7E4-4A76-9E34-3F0B5890B8B4}" sibTransId="{E13EAFBD-3484-4D72-80B1-162DDA06B992}"/>
    <dgm:cxn modelId="{4BAA9CAE-CCBC-4DD7-A4F1-FC91B0BA49EF}" srcId="{06240537-FB39-BF49-9C7F-6C793F4F9EA2}" destId="{61F52EF7-D528-4823-8306-009544C466EE}" srcOrd="2" destOrd="0" parTransId="{87314B02-B780-44FE-80BC-68F19683AA58}" sibTransId="{5CCB5269-5493-4F23-9D0A-CE9CD3AC6755}"/>
    <dgm:cxn modelId="{460BDCFE-A5BA-4B7C-A87B-E5BEFCD64E67}" type="presOf" srcId="{06240537-FB39-BF49-9C7F-6C793F4F9EA2}" destId="{09279644-ACC2-B44B-94A7-BFDC552200D0}" srcOrd="0" destOrd="0" presId="urn:microsoft.com/office/officeart/2005/8/layout/hList1"/>
    <dgm:cxn modelId="{EA619E18-F7CE-4CF4-AC2D-855E367B39DC}" type="presOf" srcId="{61F52EF7-D528-4823-8306-009544C466EE}" destId="{61C8E4E5-2680-C849-8D6D-4A6C24878101}" srcOrd="0" destOrd="2" presId="urn:microsoft.com/office/officeart/2005/8/layout/hList1"/>
    <dgm:cxn modelId="{AC31E018-2CCA-4A34-A639-F83F6915668A}" type="presOf" srcId="{3AE5F5A6-F566-45A9-BD18-CD052275DB27}" destId="{61C8E4E5-2680-C849-8D6D-4A6C24878101}" srcOrd="0" destOrd="5" presId="urn:microsoft.com/office/officeart/2005/8/layout/hList1"/>
    <dgm:cxn modelId="{390894EB-BE73-4A3A-B6C3-AE21BF285F51}" type="presOf" srcId="{76A16891-221C-4E1B-8E1A-D117C5D561DD}" destId="{61C8E4E5-2680-C849-8D6D-4A6C24878101}" srcOrd="0" destOrd="7" presId="urn:microsoft.com/office/officeart/2005/8/layout/hList1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32390556-B4E4-4C3B-91A0-BE708BCCC6D6}" type="presOf" srcId="{A81FED64-3AC0-4275-A542-92CF51A5DFCE}" destId="{61C8E4E5-2680-C849-8D6D-4A6C24878101}" srcOrd="0" destOrd="8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1EFB2AAC-B8BA-4B52-958A-F26E43602434}" type="presOf" srcId="{7F004162-1D41-0C47-8680-A8589E68D3B2}" destId="{8C982603-BE40-AC46-B027-2483A9D1BCDB}" srcOrd="0" destOrd="0" presId="urn:microsoft.com/office/officeart/2005/8/layout/hList1"/>
    <dgm:cxn modelId="{DE2B3B51-3C56-448B-ACC6-12ADAF7D1331}" type="presOf" srcId="{2CC91542-2B70-D842-BD11-944BA0427A12}" destId="{61C8E4E5-2680-C849-8D6D-4A6C24878101}" srcOrd="0" destOrd="0" presId="urn:microsoft.com/office/officeart/2005/8/layout/hList1"/>
    <dgm:cxn modelId="{3B9D102B-00BB-4099-83E6-62BD899D4CF4}" type="presOf" srcId="{BACFABC1-95D6-4424-B906-993924A259F7}" destId="{BBB822EB-1766-A146-8BC0-2780BA205748}" srcOrd="0" destOrd="2" presId="urn:microsoft.com/office/officeart/2005/8/layout/hList1"/>
    <dgm:cxn modelId="{343D4BE8-A0E7-4CB4-938C-55862182F78C}" type="presOf" srcId="{59249074-784E-D64B-B73A-844B4C255930}" destId="{BBB822EB-1766-A146-8BC0-2780BA205748}" srcOrd="0" destOrd="0" presId="urn:microsoft.com/office/officeart/2005/8/layout/hList1"/>
    <dgm:cxn modelId="{3AA838F4-34D4-4912-90FE-33EA4FCF8E5E}" srcId="{06240537-FB39-BF49-9C7F-6C793F4F9EA2}" destId="{04D4719A-9D22-4700-BD4E-E6974AC37E02}" srcOrd="4" destOrd="0" parTransId="{E25D0E6B-9288-4CCC-AD5A-351E1D68750A}" sibTransId="{3BBA40AC-7723-4DF6-B7F9-5622F9021094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15549177-D6F7-4266-A064-68F0CEBEEFAC}" srcId="{06240537-FB39-BF49-9C7F-6C793F4F9EA2}" destId="{A5BC2E14-EA83-4A27-80A2-CED65841813B}" srcOrd="6" destOrd="0" parTransId="{5292524F-E3F4-4402-96ED-4C7979A47B45}" sibTransId="{2EED8DC5-8919-4607-8069-5AE0B214C2FF}"/>
    <dgm:cxn modelId="{2324A5E0-5F36-4D60-9627-81AEAFA6357F}" type="presParOf" srcId="{8C982603-BE40-AC46-B027-2483A9D1BCDB}" destId="{60885F12-C2AF-2040-A06C-F4B9A85AACED}" srcOrd="0" destOrd="0" presId="urn:microsoft.com/office/officeart/2005/8/layout/hList1"/>
    <dgm:cxn modelId="{7E623A88-8537-4378-BE92-D15DF129D038}" type="presParOf" srcId="{60885F12-C2AF-2040-A06C-F4B9A85AACED}" destId="{5B9AA596-F33A-DD46-9FC7-04C8C7A08BDF}" srcOrd="0" destOrd="0" presId="urn:microsoft.com/office/officeart/2005/8/layout/hList1"/>
    <dgm:cxn modelId="{736E33B1-55D1-4446-BD2C-231C0A284653}" type="presParOf" srcId="{60885F12-C2AF-2040-A06C-F4B9A85AACED}" destId="{BBB822EB-1766-A146-8BC0-2780BA205748}" srcOrd="1" destOrd="0" presId="urn:microsoft.com/office/officeart/2005/8/layout/hList1"/>
    <dgm:cxn modelId="{F39B0B87-6846-4A94-98CC-D23C3D67F535}" type="presParOf" srcId="{8C982603-BE40-AC46-B027-2483A9D1BCDB}" destId="{69E588DD-3F1B-D74C-96DB-99E85E61B334}" srcOrd="1" destOrd="0" presId="urn:microsoft.com/office/officeart/2005/8/layout/hList1"/>
    <dgm:cxn modelId="{6FECFF39-238A-430B-BE48-DD539206A757}" type="presParOf" srcId="{8C982603-BE40-AC46-B027-2483A9D1BCDB}" destId="{991AE1F5-4EE5-B34A-B64D-0BD22C25BB99}" srcOrd="2" destOrd="0" presId="urn:microsoft.com/office/officeart/2005/8/layout/hList1"/>
    <dgm:cxn modelId="{1E564E58-15E4-45B4-9C05-CF1094B0F0EE}" type="presParOf" srcId="{991AE1F5-4EE5-B34A-B64D-0BD22C25BB99}" destId="{09279644-ACC2-B44B-94A7-BFDC552200D0}" srcOrd="0" destOrd="0" presId="urn:microsoft.com/office/officeart/2005/8/layout/hList1"/>
    <dgm:cxn modelId="{6B718E0B-57A3-41B2-B208-3E516A07CEDC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dirty="0" smtClean="0"/>
            <a:t>資料組長</a:t>
          </a:r>
          <a:endParaRPr lang="zh-TW" altLang="en-US" b="1" dirty="0"/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smtClean="0"/>
            <a:t>學生輔導資料之搜集、整理、分析與保管及提供教師參考。 </a:t>
          </a:r>
          <a:endParaRPr lang="zh-TW" altLang="en-US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dirty="0" smtClean="0"/>
            <a:t>特教組長與特教教師</a:t>
          </a:r>
          <a:endParaRPr lang="zh-TW" altLang="en-US" b="1" dirty="0"/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/>
      <dgm:t>
        <a:bodyPr/>
        <a:lstStyle/>
        <a:p>
          <a:pPr rtl="0"/>
          <a:r>
            <a:rPr lang="zh-TW" smtClean="0"/>
            <a:t>依據教育部頒「特殊教育法」，擬定學校身心障礙學生個別化教育計畫。</a:t>
          </a:r>
          <a:endParaRPr lang="zh-TW" altLang="en-US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A55D0EA5-870F-4C1E-97B9-CF73529C954A}">
      <dgm:prSet/>
      <dgm:spPr/>
      <dgm:t>
        <a:bodyPr/>
        <a:lstStyle/>
        <a:p>
          <a:r>
            <a:rPr lang="zh-TW" smtClean="0"/>
            <a:t>學生智力、性向、人格等測驗及相關調查之實施。</a:t>
          </a:r>
          <a:endParaRPr lang="zh-TW"/>
        </a:p>
      </dgm:t>
    </dgm:pt>
    <dgm:pt modelId="{D7954B36-CFEA-432F-8AFD-ECA534D75D5C}" type="parTrans" cxnId="{48C5491E-D76C-40B9-A4E7-90354AC2E713}">
      <dgm:prSet/>
      <dgm:spPr/>
      <dgm:t>
        <a:bodyPr/>
        <a:lstStyle/>
        <a:p>
          <a:endParaRPr lang="zh-TW" altLang="en-US"/>
        </a:p>
      </dgm:t>
    </dgm:pt>
    <dgm:pt modelId="{388B7B82-B1B6-4827-9BCB-50144E9D9177}" type="sibTrans" cxnId="{48C5491E-D76C-40B9-A4E7-90354AC2E713}">
      <dgm:prSet/>
      <dgm:spPr/>
      <dgm:t>
        <a:bodyPr/>
        <a:lstStyle/>
        <a:p>
          <a:endParaRPr lang="zh-TW" altLang="en-US"/>
        </a:p>
      </dgm:t>
    </dgm:pt>
    <dgm:pt modelId="{816C0C12-DBBC-4D58-B558-5B85BFC35A64}">
      <dgm:prSet/>
      <dgm:spPr/>
      <dgm:t>
        <a:bodyPr/>
        <a:lstStyle/>
        <a:p>
          <a:r>
            <a:rPr lang="zh-TW" smtClean="0"/>
            <a:t>各項輔導會議資料之準備、記錄及整理。</a:t>
          </a:r>
          <a:endParaRPr lang="zh-TW"/>
        </a:p>
      </dgm:t>
    </dgm:pt>
    <dgm:pt modelId="{53974634-9944-4BF8-87B4-9FDEED18C59C}" type="parTrans" cxnId="{F78454FE-7941-45B1-8964-BD5A78FD27B4}">
      <dgm:prSet/>
      <dgm:spPr/>
      <dgm:t>
        <a:bodyPr/>
        <a:lstStyle/>
        <a:p>
          <a:endParaRPr lang="zh-TW" altLang="en-US"/>
        </a:p>
      </dgm:t>
    </dgm:pt>
    <dgm:pt modelId="{BD70FACD-0AEF-4AF3-B44A-E9CB29E1A432}" type="sibTrans" cxnId="{F78454FE-7941-45B1-8964-BD5A78FD27B4}">
      <dgm:prSet/>
      <dgm:spPr/>
      <dgm:t>
        <a:bodyPr/>
        <a:lstStyle/>
        <a:p>
          <a:endParaRPr lang="zh-TW" altLang="en-US"/>
        </a:p>
      </dgm:t>
    </dgm:pt>
    <dgm:pt modelId="{A27459AF-FD82-4634-A7CF-03A8F3621DE0}">
      <dgm:prSet/>
      <dgm:spPr/>
      <dgm:t>
        <a:bodyPr/>
        <a:lstStyle/>
        <a:p>
          <a:r>
            <a:rPr lang="zh-TW" smtClean="0"/>
            <a:t>輔導活動有關之工具與融入教學資料之蒐集、保管及提供。</a:t>
          </a:r>
          <a:endParaRPr lang="zh-TW"/>
        </a:p>
      </dgm:t>
    </dgm:pt>
    <dgm:pt modelId="{00608DA0-F2E5-4252-A670-614F3A627EE2}" type="parTrans" cxnId="{7C8A2526-3EAD-4B74-B54E-C6BBED59CC19}">
      <dgm:prSet/>
      <dgm:spPr/>
      <dgm:t>
        <a:bodyPr/>
        <a:lstStyle/>
        <a:p>
          <a:endParaRPr lang="zh-TW" altLang="en-US"/>
        </a:p>
      </dgm:t>
    </dgm:pt>
    <dgm:pt modelId="{8C160E04-E428-4B82-84E1-B664DD726FD8}" type="sibTrans" cxnId="{7C8A2526-3EAD-4B74-B54E-C6BBED59CC19}">
      <dgm:prSet/>
      <dgm:spPr/>
      <dgm:t>
        <a:bodyPr/>
        <a:lstStyle/>
        <a:p>
          <a:endParaRPr lang="zh-TW" altLang="en-US"/>
        </a:p>
      </dgm:t>
    </dgm:pt>
    <dgm:pt modelId="{403D891F-53ED-42C0-97E2-F5B3390A8263}">
      <dgm:prSet/>
      <dgm:spPr/>
      <dgm:t>
        <a:bodyPr/>
        <a:lstStyle/>
        <a:p>
          <a:r>
            <a:rPr lang="zh-TW" smtClean="0"/>
            <a:t>畢業生輔導資料轉移與生涯發展之定向追蹤調查。 </a:t>
          </a:r>
          <a:endParaRPr lang="zh-TW"/>
        </a:p>
      </dgm:t>
    </dgm:pt>
    <dgm:pt modelId="{5630F125-CEE9-44B5-9068-03B57B4F63E1}" type="parTrans" cxnId="{7E53B746-4779-4669-A6D0-181BFD667B81}">
      <dgm:prSet/>
      <dgm:spPr/>
      <dgm:t>
        <a:bodyPr/>
        <a:lstStyle/>
        <a:p>
          <a:endParaRPr lang="zh-TW" altLang="en-US"/>
        </a:p>
      </dgm:t>
    </dgm:pt>
    <dgm:pt modelId="{FE36DB48-3890-444A-A1E7-06C21F8393AC}" type="sibTrans" cxnId="{7E53B746-4779-4669-A6D0-181BFD667B81}">
      <dgm:prSet/>
      <dgm:spPr/>
      <dgm:t>
        <a:bodyPr/>
        <a:lstStyle/>
        <a:p>
          <a:endParaRPr lang="zh-TW" altLang="en-US"/>
        </a:p>
      </dgm:t>
    </dgm:pt>
    <dgm:pt modelId="{ABCA3439-54D7-4D60-86F9-88C9316F6ACA}">
      <dgm:prSet/>
      <dgm:spPr/>
      <dgm:t>
        <a:bodyPr/>
        <a:lstStyle/>
        <a:p>
          <a:r>
            <a:rPr lang="zh-TW" dirty="0" smtClean="0"/>
            <a:t>輔導刊物出版與輔導室（處）圖書資料之管理。</a:t>
          </a:r>
          <a:endParaRPr lang="zh-TW" dirty="0"/>
        </a:p>
      </dgm:t>
    </dgm:pt>
    <dgm:pt modelId="{DD26C5F3-B787-4617-82A4-61EFD3375F93}" type="parTrans" cxnId="{E754A03D-8FBD-446E-B356-71C1E9E1B236}">
      <dgm:prSet/>
      <dgm:spPr/>
      <dgm:t>
        <a:bodyPr/>
        <a:lstStyle/>
        <a:p>
          <a:endParaRPr lang="zh-TW" altLang="en-US"/>
        </a:p>
      </dgm:t>
    </dgm:pt>
    <dgm:pt modelId="{60ED7184-C6AC-47EC-96C9-A5B4F86DDA00}" type="sibTrans" cxnId="{E754A03D-8FBD-446E-B356-71C1E9E1B236}">
      <dgm:prSet/>
      <dgm:spPr/>
      <dgm:t>
        <a:bodyPr/>
        <a:lstStyle/>
        <a:p>
          <a:endParaRPr lang="zh-TW" altLang="en-US"/>
        </a:p>
      </dgm:t>
    </dgm:pt>
    <dgm:pt modelId="{750D134D-11D4-44F2-B13E-7CF4AC7F19DA}">
      <dgm:prSet/>
      <dgm:spPr/>
      <dgm:t>
        <a:bodyPr/>
        <a:lstStyle/>
        <a:p>
          <a:r>
            <a:rPr lang="zh-TW" smtClean="0"/>
            <a:t>與家長會、家長志工團體、社區機構與心理輔導機構之聯繫與關係建立。</a:t>
          </a:r>
          <a:endParaRPr lang="zh-TW"/>
        </a:p>
      </dgm:t>
    </dgm:pt>
    <dgm:pt modelId="{A288AF35-BA53-4C5C-8D1E-0BDD9BACCC03}" type="parTrans" cxnId="{B2CA7BCA-8597-410C-99A9-BC44E794115F}">
      <dgm:prSet/>
      <dgm:spPr/>
      <dgm:t>
        <a:bodyPr/>
        <a:lstStyle/>
        <a:p>
          <a:endParaRPr lang="zh-TW" altLang="en-US"/>
        </a:p>
      </dgm:t>
    </dgm:pt>
    <dgm:pt modelId="{8BEA3B5C-0568-4243-A6B1-81399485105D}" type="sibTrans" cxnId="{B2CA7BCA-8597-410C-99A9-BC44E794115F}">
      <dgm:prSet/>
      <dgm:spPr/>
      <dgm:t>
        <a:bodyPr/>
        <a:lstStyle/>
        <a:p>
          <a:endParaRPr lang="zh-TW" altLang="en-US"/>
        </a:p>
      </dgm:t>
    </dgm:pt>
    <dgm:pt modelId="{A611AD93-D7F1-4E6C-844E-CEC726257F46}">
      <dgm:prSet/>
      <dgm:spPr/>
      <dgm:t>
        <a:bodyPr/>
        <a:lstStyle/>
        <a:p>
          <a:r>
            <a:rPr lang="zh-TW" smtClean="0"/>
            <a:t>協助教師處理學生輔導資料電子化業務，並建立檔案與保存。</a:t>
          </a:r>
          <a:endParaRPr lang="zh-TW"/>
        </a:p>
      </dgm:t>
    </dgm:pt>
    <dgm:pt modelId="{A78104A7-B7B8-4274-9658-B122A82FEB31}" type="parTrans" cxnId="{57C581E3-2D1A-4C98-8007-99C3AE1A952D}">
      <dgm:prSet/>
      <dgm:spPr/>
      <dgm:t>
        <a:bodyPr/>
        <a:lstStyle/>
        <a:p>
          <a:endParaRPr lang="zh-TW" altLang="en-US"/>
        </a:p>
      </dgm:t>
    </dgm:pt>
    <dgm:pt modelId="{9EDD2714-BFF1-425B-BB41-B8BFA58382B5}" type="sibTrans" cxnId="{57C581E3-2D1A-4C98-8007-99C3AE1A952D}">
      <dgm:prSet/>
      <dgm:spPr/>
      <dgm:t>
        <a:bodyPr/>
        <a:lstStyle/>
        <a:p>
          <a:endParaRPr lang="zh-TW" altLang="en-US"/>
        </a:p>
      </dgm:t>
    </dgm:pt>
    <dgm:pt modelId="{725A4E3A-3453-4106-8FEF-3CAC98D32F4E}">
      <dgm:prSet/>
      <dgm:spPr/>
      <dgm:t>
        <a:bodyPr/>
        <a:lstStyle/>
        <a:p>
          <a:r>
            <a:rPr lang="zh-TW" dirty="0" smtClean="0"/>
            <a:t>各項獎助學金、急難救助金與其他相關補助之申請、調查與辦理。</a:t>
          </a:r>
          <a:endParaRPr lang="zh-TW" dirty="0"/>
        </a:p>
      </dgm:t>
    </dgm:pt>
    <dgm:pt modelId="{02285505-B162-48FB-82B4-1710A7E0DC19}" type="parTrans" cxnId="{BA43A054-52CF-4B5E-83A5-F42B04627F46}">
      <dgm:prSet/>
      <dgm:spPr/>
      <dgm:t>
        <a:bodyPr/>
        <a:lstStyle/>
        <a:p>
          <a:endParaRPr lang="zh-TW" altLang="en-US"/>
        </a:p>
      </dgm:t>
    </dgm:pt>
    <dgm:pt modelId="{3EFE737F-C20D-4605-B3B8-FBA46D6C5A91}" type="sibTrans" cxnId="{BA43A054-52CF-4B5E-83A5-F42B04627F46}">
      <dgm:prSet/>
      <dgm:spPr/>
      <dgm:t>
        <a:bodyPr/>
        <a:lstStyle/>
        <a:p>
          <a:endParaRPr lang="zh-TW" altLang="en-US"/>
        </a:p>
      </dgm:t>
    </dgm:pt>
    <dgm:pt modelId="{0CB23DB1-78C4-4373-92CF-248F01755C79}">
      <dgm:prSet/>
      <dgm:spPr/>
      <dgm:t>
        <a:bodyPr/>
        <a:lstStyle/>
        <a:p>
          <a:r>
            <a:rPr lang="zh-TW" smtClean="0"/>
            <a:t>進行校內身心障礙學生個別諮商與團體輔導。</a:t>
          </a:r>
          <a:endParaRPr lang="zh-TW"/>
        </a:p>
      </dgm:t>
    </dgm:pt>
    <dgm:pt modelId="{885C2393-1849-46CF-9114-930BBD85AA6D}" type="parTrans" cxnId="{B23001B6-91D7-4E6D-836D-F499DFA15EC5}">
      <dgm:prSet/>
      <dgm:spPr/>
      <dgm:t>
        <a:bodyPr/>
        <a:lstStyle/>
        <a:p>
          <a:endParaRPr lang="zh-TW" altLang="en-US"/>
        </a:p>
      </dgm:t>
    </dgm:pt>
    <dgm:pt modelId="{B3CA86A4-AE3D-4379-996E-52F5BAFDF620}" type="sibTrans" cxnId="{B23001B6-91D7-4E6D-836D-F499DFA15EC5}">
      <dgm:prSet/>
      <dgm:spPr/>
      <dgm:t>
        <a:bodyPr/>
        <a:lstStyle/>
        <a:p>
          <a:endParaRPr lang="zh-TW" altLang="en-US"/>
        </a:p>
      </dgm:t>
    </dgm:pt>
    <dgm:pt modelId="{7386A7E5-AC54-4584-B0B9-4DB5128AFFCD}">
      <dgm:prSet/>
      <dgm:spPr/>
      <dgm:t>
        <a:bodyPr/>
        <a:lstStyle/>
        <a:p>
          <a:r>
            <a:rPr lang="zh-TW" smtClean="0"/>
            <a:t>協調特教班、資源班之課程與活動。</a:t>
          </a:r>
          <a:endParaRPr lang="zh-TW"/>
        </a:p>
      </dgm:t>
    </dgm:pt>
    <dgm:pt modelId="{2B1D0535-7C0D-4884-837F-454804136B65}" type="parTrans" cxnId="{5EEF261E-9E13-42AA-94A0-717C48D48B47}">
      <dgm:prSet/>
      <dgm:spPr/>
      <dgm:t>
        <a:bodyPr/>
        <a:lstStyle/>
        <a:p>
          <a:endParaRPr lang="zh-TW" altLang="en-US"/>
        </a:p>
      </dgm:t>
    </dgm:pt>
    <dgm:pt modelId="{D1DE44B3-0B32-4098-B29A-EAAAE74B23FB}" type="sibTrans" cxnId="{5EEF261E-9E13-42AA-94A0-717C48D48B47}">
      <dgm:prSet/>
      <dgm:spPr/>
      <dgm:t>
        <a:bodyPr/>
        <a:lstStyle/>
        <a:p>
          <a:endParaRPr lang="zh-TW" altLang="en-US"/>
        </a:p>
      </dgm:t>
    </dgm:pt>
    <dgm:pt modelId="{62635EBB-722E-4A9D-869A-74AE9C94999A}">
      <dgm:prSet/>
      <dgm:spPr/>
      <dgm:t>
        <a:bodyPr/>
        <a:lstStyle/>
        <a:p>
          <a:r>
            <a:rPr lang="zh-TW" smtClean="0"/>
            <a:t>辦理特教宣導活動事項。</a:t>
          </a:r>
          <a:endParaRPr lang="zh-TW"/>
        </a:p>
      </dgm:t>
    </dgm:pt>
    <dgm:pt modelId="{573BF21D-3F63-440E-83F2-FB9146D98179}" type="parTrans" cxnId="{C04BBE51-B503-4ED3-A2E6-41BF20320586}">
      <dgm:prSet/>
      <dgm:spPr/>
      <dgm:t>
        <a:bodyPr/>
        <a:lstStyle/>
        <a:p>
          <a:endParaRPr lang="zh-TW" altLang="en-US"/>
        </a:p>
      </dgm:t>
    </dgm:pt>
    <dgm:pt modelId="{3C168B67-490B-491D-A5F1-B65E84D1BD17}" type="sibTrans" cxnId="{C04BBE51-B503-4ED3-A2E6-41BF20320586}">
      <dgm:prSet/>
      <dgm:spPr/>
      <dgm:t>
        <a:bodyPr/>
        <a:lstStyle/>
        <a:p>
          <a:endParaRPr lang="zh-TW" altLang="en-US"/>
        </a:p>
      </dgm:t>
    </dgm:pt>
    <dgm:pt modelId="{4D314C20-5B0C-4797-A4D2-DAC08CDC1B1B}">
      <dgm:prSet/>
      <dgm:spPr/>
      <dgm:t>
        <a:bodyPr/>
        <a:lstStyle/>
        <a:p>
          <a:r>
            <a:rPr lang="zh-TW" smtClean="0"/>
            <a:t>辦理學校教師之特教知能研習及提供家長特教諮詢與親職教育服務。</a:t>
          </a:r>
          <a:endParaRPr lang="zh-TW"/>
        </a:p>
      </dgm:t>
    </dgm:pt>
    <dgm:pt modelId="{D5612F0F-0B08-40DF-A678-E131C6B4BF11}" type="parTrans" cxnId="{98853414-7580-4966-919D-D855EC9136AA}">
      <dgm:prSet/>
      <dgm:spPr/>
      <dgm:t>
        <a:bodyPr/>
        <a:lstStyle/>
        <a:p>
          <a:endParaRPr lang="zh-TW" altLang="en-US"/>
        </a:p>
      </dgm:t>
    </dgm:pt>
    <dgm:pt modelId="{F87FFFB5-40FD-43F2-91DE-4FC99D5DA3EF}" type="sibTrans" cxnId="{98853414-7580-4966-919D-D855EC9136AA}">
      <dgm:prSet/>
      <dgm:spPr/>
      <dgm:t>
        <a:bodyPr/>
        <a:lstStyle/>
        <a:p>
          <a:endParaRPr lang="zh-TW" altLang="en-US"/>
        </a:p>
      </dgm:t>
    </dgm:pt>
    <dgm:pt modelId="{BC34DB34-CE68-462C-8ED4-8312944EA27B}">
      <dgm:prSet/>
      <dgm:spPr/>
      <dgm:t>
        <a:bodyPr/>
        <a:lstStyle/>
        <a:p>
          <a:r>
            <a:rPr lang="zh-TW" smtClean="0"/>
            <a:t>辦理特殊教育教師之教學研究及輔導工作事項。</a:t>
          </a:r>
          <a:endParaRPr lang="zh-TW"/>
        </a:p>
      </dgm:t>
    </dgm:pt>
    <dgm:pt modelId="{6CCEDD6B-4D9A-4E0E-AD9C-51056356EFD2}" type="parTrans" cxnId="{FC0E90EC-2C7A-40DA-85AF-2A30B40387E2}">
      <dgm:prSet/>
      <dgm:spPr/>
      <dgm:t>
        <a:bodyPr/>
        <a:lstStyle/>
        <a:p>
          <a:endParaRPr lang="zh-TW" altLang="en-US"/>
        </a:p>
      </dgm:t>
    </dgm:pt>
    <dgm:pt modelId="{0C5E1E2E-AEA3-4E56-BBFE-8233FA80D448}" type="sibTrans" cxnId="{FC0E90EC-2C7A-40DA-85AF-2A30B40387E2}">
      <dgm:prSet/>
      <dgm:spPr/>
      <dgm:t>
        <a:bodyPr/>
        <a:lstStyle/>
        <a:p>
          <a:endParaRPr lang="zh-TW" altLang="en-US"/>
        </a:p>
      </dgm:t>
    </dgm:pt>
    <dgm:pt modelId="{3A4F67F4-CD46-4DBD-BD00-F13C69D4E765}">
      <dgm:prSet/>
      <dgm:spPr/>
      <dgm:t>
        <a:bodyPr/>
        <a:lstStyle/>
        <a:p>
          <a:r>
            <a:rPr lang="zh-TW" smtClean="0"/>
            <a:t>組織及運作特殊教育推行委員會之事項。</a:t>
          </a:r>
          <a:endParaRPr lang="zh-TW"/>
        </a:p>
      </dgm:t>
    </dgm:pt>
    <dgm:pt modelId="{E99202B3-28FD-4CCD-94A1-FEE854FAF3AD}" type="parTrans" cxnId="{8CCB0662-47D7-4281-818A-8C78255262EA}">
      <dgm:prSet/>
      <dgm:spPr/>
      <dgm:t>
        <a:bodyPr/>
        <a:lstStyle/>
        <a:p>
          <a:endParaRPr lang="zh-TW" altLang="en-US"/>
        </a:p>
      </dgm:t>
    </dgm:pt>
    <dgm:pt modelId="{732B8DBF-FA04-4F1A-863D-A04E3FE21F0A}" type="sibTrans" cxnId="{8CCB0662-47D7-4281-818A-8C78255262EA}">
      <dgm:prSet/>
      <dgm:spPr/>
      <dgm:t>
        <a:bodyPr/>
        <a:lstStyle/>
        <a:p>
          <a:endParaRPr lang="zh-TW" altLang="en-US"/>
        </a:p>
      </dgm:t>
    </dgm:pt>
    <dgm:pt modelId="{CB028D3E-9463-43AD-A9E9-C49F59DFA740}">
      <dgm:prSet/>
      <dgm:spPr/>
      <dgm:t>
        <a:bodyPr/>
        <a:lstStyle/>
        <a:p>
          <a:r>
            <a:rPr lang="zh-TW" dirty="0" smtClean="0"/>
            <a:t>辦理與申請特殊教育學生教學輔具事項。</a:t>
          </a:r>
          <a:endParaRPr lang="zh-TW" dirty="0"/>
        </a:p>
      </dgm:t>
    </dgm:pt>
    <dgm:pt modelId="{B9A92423-8EAB-49D5-B50C-9FA8ADE6828F}" type="parTrans" cxnId="{B1FDDB49-CE2B-440C-8D8B-8C55B5BC2E21}">
      <dgm:prSet/>
      <dgm:spPr/>
      <dgm:t>
        <a:bodyPr/>
        <a:lstStyle/>
        <a:p>
          <a:endParaRPr lang="zh-TW" altLang="en-US"/>
        </a:p>
      </dgm:t>
    </dgm:pt>
    <dgm:pt modelId="{0E691728-AED6-433D-8D33-5775A92111D0}" type="sibTrans" cxnId="{B1FDDB49-CE2B-440C-8D8B-8C55B5BC2E21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7280" custLinFactNeighborY="-81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6728" custLinFactNeighborY="8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AA28A5E-4EBA-426B-BC91-07903D06B28C}" type="presOf" srcId="{A611AD93-D7F1-4E6C-844E-CEC726257F46}" destId="{BBB822EB-1766-A146-8BC0-2780BA205748}" srcOrd="0" destOrd="7" presId="urn:microsoft.com/office/officeart/2005/8/layout/hList1"/>
    <dgm:cxn modelId="{2DF77E64-5610-4147-BF84-A9BA437DA05C}" type="presOf" srcId="{4D314C20-5B0C-4797-A4D2-DAC08CDC1B1B}" destId="{61C8E4E5-2680-C849-8D6D-4A6C24878101}" srcOrd="0" destOrd="4" presId="urn:microsoft.com/office/officeart/2005/8/layout/hList1"/>
    <dgm:cxn modelId="{B1FDDB49-CE2B-440C-8D8B-8C55B5BC2E21}" srcId="{06240537-FB39-BF49-9C7F-6C793F4F9EA2}" destId="{CB028D3E-9463-43AD-A9E9-C49F59DFA740}" srcOrd="7" destOrd="0" parTransId="{B9A92423-8EAB-49D5-B50C-9FA8ADE6828F}" sibTransId="{0E691728-AED6-433D-8D33-5775A92111D0}"/>
    <dgm:cxn modelId="{9A7CB319-88C8-4047-A6C7-28BB1867F89A}" type="presOf" srcId="{403D891F-53ED-42C0-97E2-F5B3390A8263}" destId="{BBB822EB-1766-A146-8BC0-2780BA205748}" srcOrd="0" destOrd="4" presId="urn:microsoft.com/office/officeart/2005/8/layout/hList1"/>
    <dgm:cxn modelId="{98853414-7580-4966-919D-D855EC9136AA}" srcId="{06240537-FB39-BF49-9C7F-6C793F4F9EA2}" destId="{4D314C20-5B0C-4797-A4D2-DAC08CDC1B1B}" srcOrd="4" destOrd="0" parTransId="{D5612F0F-0B08-40DF-A678-E131C6B4BF11}" sibTransId="{F87FFFB5-40FD-43F2-91DE-4FC99D5DA3EF}"/>
    <dgm:cxn modelId="{BA43A054-52CF-4B5E-83A5-F42B04627F46}" srcId="{F6BE8AC2-B230-E743-B45C-1056C31E6233}" destId="{725A4E3A-3453-4106-8FEF-3CAC98D32F4E}" srcOrd="8" destOrd="0" parTransId="{02285505-B162-48FB-82B4-1710A7E0DC19}" sibTransId="{3EFE737F-C20D-4605-B3B8-FBA46D6C5A91}"/>
    <dgm:cxn modelId="{691A4A75-5DAC-457E-B29E-0173193990C8}" type="presOf" srcId="{BC34DB34-CE68-462C-8ED4-8312944EA27B}" destId="{61C8E4E5-2680-C849-8D6D-4A6C24878101}" srcOrd="0" destOrd="5" presId="urn:microsoft.com/office/officeart/2005/8/layout/hList1"/>
    <dgm:cxn modelId="{FC0E90EC-2C7A-40DA-85AF-2A30B40387E2}" srcId="{06240537-FB39-BF49-9C7F-6C793F4F9EA2}" destId="{BC34DB34-CE68-462C-8ED4-8312944EA27B}" srcOrd="5" destOrd="0" parTransId="{6CCEDD6B-4D9A-4E0E-AD9C-51056356EFD2}" sibTransId="{0C5E1E2E-AEA3-4E56-BBFE-8233FA80D448}"/>
    <dgm:cxn modelId="{9BAEFC6F-5EF2-4733-BE2B-9099F968B4FF}" type="presOf" srcId="{59249074-784E-D64B-B73A-844B4C255930}" destId="{BBB822EB-1766-A146-8BC0-2780BA205748}" srcOrd="0" destOrd="0" presId="urn:microsoft.com/office/officeart/2005/8/layout/hList1"/>
    <dgm:cxn modelId="{48C5491E-D76C-40B9-A4E7-90354AC2E713}" srcId="{F6BE8AC2-B230-E743-B45C-1056C31E6233}" destId="{A55D0EA5-870F-4C1E-97B9-CF73529C954A}" srcOrd="1" destOrd="0" parTransId="{D7954B36-CFEA-432F-8AFD-ECA534D75D5C}" sibTransId="{388B7B82-B1B6-4827-9BCB-50144E9D9177}"/>
    <dgm:cxn modelId="{C04BBE51-B503-4ED3-A2E6-41BF20320586}" srcId="{06240537-FB39-BF49-9C7F-6C793F4F9EA2}" destId="{62635EBB-722E-4A9D-869A-74AE9C94999A}" srcOrd="3" destOrd="0" parTransId="{573BF21D-3F63-440E-83F2-FB9146D98179}" sibTransId="{3C168B67-490B-491D-A5F1-B65E84D1BD17}"/>
    <dgm:cxn modelId="{F78454FE-7941-45B1-8964-BD5A78FD27B4}" srcId="{F6BE8AC2-B230-E743-B45C-1056C31E6233}" destId="{816C0C12-DBBC-4D58-B558-5B85BFC35A64}" srcOrd="2" destOrd="0" parTransId="{53974634-9944-4BF8-87B4-9FDEED18C59C}" sibTransId="{BD70FACD-0AEF-4AF3-B44A-E9CB29E1A432}"/>
    <dgm:cxn modelId="{73B34538-19D6-4B72-9A01-F5C729B33A30}" type="presOf" srcId="{750D134D-11D4-44F2-B13E-7CF4AC7F19DA}" destId="{BBB822EB-1766-A146-8BC0-2780BA205748}" srcOrd="0" destOrd="6" presId="urn:microsoft.com/office/officeart/2005/8/layout/hList1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7E53B746-4779-4669-A6D0-181BFD667B81}" srcId="{F6BE8AC2-B230-E743-B45C-1056C31E6233}" destId="{403D891F-53ED-42C0-97E2-F5B3390A8263}" srcOrd="4" destOrd="0" parTransId="{5630F125-CEE9-44B5-9068-03B57B4F63E1}" sibTransId="{FE36DB48-3890-444A-A1E7-06C21F8393AC}"/>
    <dgm:cxn modelId="{57C581E3-2D1A-4C98-8007-99C3AE1A952D}" srcId="{F6BE8AC2-B230-E743-B45C-1056C31E6233}" destId="{A611AD93-D7F1-4E6C-844E-CEC726257F46}" srcOrd="7" destOrd="0" parTransId="{A78104A7-B7B8-4274-9658-B122A82FEB31}" sibTransId="{9EDD2714-BFF1-425B-BB41-B8BFA58382B5}"/>
    <dgm:cxn modelId="{D5A9DD9E-0516-456E-8A3C-665992BCA305}" type="presOf" srcId="{CB028D3E-9463-43AD-A9E9-C49F59DFA740}" destId="{61C8E4E5-2680-C849-8D6D-4A6C24878101}" srcOrd="0" destOrd="7" presId="urn:microsoft.com/office/officeart/2005/8/layout/hList1"/>
    <dgm:cxn modelId="{B23001B6-91D7-4E6D-836D-F499DFA15EC5}" srcId="{06240537-FB39-BF49-9C7F-6C793F4F9EA2}" destId="{0CB23DB1-78C4-4373-92CF-248F01755C79}" srcOrd="1" destOrd="0" parTransId="{885C2393-1849-46CF-9114-930BBD85AA6D}" sibTransId="{B3CA86A4-AE3D-4379-996E-52F5BAFDF620}"/>
    <dgm:cxn modelId="{8DB53614-AC35-4A8A-A363-7CA6FA292BD3}" type="presOf" srcId="{A27459AF-FD82-4634-A7CF-03A8F3621DE0}" destId="{BBB822EB-1766-A146-8BC0-2780BA205748}" srcOrd="0" destOrd="3" presId="urn:microsoft.com/office/officeart/2005/8/layout/hList1"/>
    <dgm:cxn modelId="{EFEBF111-2CB6-4498-B6F9-EDA3D280563B}" type="presOf" srcId="{7386A7E5-AC54-4584-B0B9-4DB5128AFFCD}" destId="{61C8E4E5-2680-C849-8D6D-4A6C24878101}" srcOrd="0" destOrd="2" presId="urn:microsoft.com/office/officeart/2005/8/layout/hList1"/>
    <dgm:cxn modelId="{914A78B7-7E2F-47CE-A7BF-88FA2DCD4B99}" type="presOf" srcId="{F6BE8AC2-B230-E743-B45C-1056C31E6233}" destId="{5B9AA596-F33A-DD46-9FC7-04C8C7A08BDF}" srcOrd="0" destOrd="0" presId="urn:microsoft.com/office/officeart/2005/8/layout/hList1"/>
    <dgm:cxn modelId="{5B1222BE-8BC0-4ED0-8751-5B78221BB0BA}" type="presOf" srcId="{ABCA3439-54D7-4D60-86F9-88C9316F6ACA}" destId="{BBB822EB-1766-A146-8BC0-2780BA205748}" srcOrd="0" destOrd="5" presId="urn:microsoft.com/office/officeart/2005/8/layout/hList1"/>
    <dgm:cxn modelId="{B2CA7BCA-8597-410C-99A9-BC44E794115F}" srcId="{F6BE8AC2-B230-E743-B45C-1056C31E6233}" destId="{750D134D-11D4-44F2-B13E-7CF4AC7F19DA}" srcOrd="6" destOrd="0" parTransId="{A288AF35-BA53-4C5C-8D1E-0BDD9BACCC03}" sibTransId="{8BEA3B5C-0568-4243-A6B1-81399485105D}"/>
    <dgm:cxn modelId="{3F6C8D52-A5E3-42FF-BA13-EF07535896E1}" type="presOf" srcId="{816C0C12-DBBC-4D58-B558-5B85BFC35A64}" destId="{BBB822EB-1766-A146-8BC0-2780BA205748}" srcOrd="0" destOrd="2" presId="urn:microsoft.com/office/officeart/2005/8/layout/hList1"/>
    <dgm:cxn modelId="{5EEF261E-9E13-42AA-94A0-717C48D48B47}" srcId="{06240537-FB39-BF49-9C7F-6C793F4F9EA2}" destId="{7386A7E5-AC54-4584-B0B9-4DB5128AFFCD}" srcOrd="2" destOrd="0" parTransId="{2B1D0535-7C0D-4884-837F-454804136B65}" sibTransId="{D1DE44B3-0B32-4098-B29A-EAAAE74B23FB}"/>
    <dgm:cxn modelId="{C11BBC4F-442C-493E-8652-3A623AD4B8BE}" type="presOf" srcId="{7F004162-1D41-0C47-8680-A8589E68D3B2}" destId="{8C982603-BE40-AC46-B027-2483A9D1BCDB}" srcOrd="0" destOrd="0" presId="urn:microsoft.com/office/officeart/2005/8/layout/hList1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7437F092-0812-4DD8-B28A-365E3ADD2489}" type="presOf" srcId="{0CB23DB1-78C4-4373-92CF-248F01755C79}" destId="{61C8E4E5-2680-C849-8D6D-4A6C24878101}" srcOrd="0" destOrd="1" presId="urn:microsoft.com/office/officeart/2005/8/layout/hList1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E754A03D-8FBD-446E-B356-71C1E9E1B236}" srcId="{F6BE8AC2-B230-E743-B45C-1056C31E6233}" destId="{ABCA3439-54D7-4D60-86F9-88C9316F6ACA}" srcOrd="5" destOrd="0" parTransId="{DD26C5F3-B787-4617-82A4-61EFD3375F93}" sibTransId="{60ED7184-C6AC-47EC-96C9-A5B4F86DDA00}"/>
    <dgm:cxn modelId="{AB9899C6-5736-4CBB-AB08-9F27F7914BEC}" type="presOf" srcId="{06240537-FB39-BF49-9C7F-6C793F4F9EA2}" destId="{09279644-ACC2-B44B-94A7-BFDC552200D0}" srcOrd="0" destOrd="0" presId="urn:microsoft.com/office/officeart/2005/8/layout/hList1"/>
    <dgm:cxn modelId="{17B3D7EB-ED23-48D4-A547-8523142700CC}" type="presOf" srcId="{3A4F67F4-CD46-4DBD-BD00-F13C69D4E765}" destId="{61C8E4E5-2680-C849-8D6D-4A6C24878101}" srcOrd="0" destOrd="6" presId="urn:microsoft.com/office/officeart/2005/8/layout/hList1"/>
    <dgm:cxn modelId="{8CCB0662-47D7-4281-818A-8C78255262EA}" srcId="{06240537-FB39-BF49-9C7F-6C793F4F9EA2}" destId="{3A4F67F4-CD46-4DBD-BD00-F13C69D4E765}" srcOrd="6" destOrd="0" parTransId="{E99202B3-28FD-4CCD-94A1-FEE854FAF3AD}" sibTransId="{732B8DBF-FA04-4F1A-863D-A04E3FE21F0A}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19FE06B5-1542-4728-A79B-DB5B5F7D9353}" type="presOf" srcId="{725A4E3A-3453-4106-8FEF-3CAC98D32F4E}" destId="{BBB822EB-1766-A146-8BC0-2780BA205748}" srcOrd="0" destOrd="8" presId="urn:microsoft.com/office/officeart/2005/8/layout/hList1"/>
    <dgm:cxn modelId="{F33C8E32-DAFA-4483-BE37-6172BC6FD6FD}" type="presOf" srcId="{2CC91542-2B70-D842-BD11-944BA0427A12}" destId="{61C8E4E5-2680-C849-8D6D-4A6C24878101}" srcOrd="0" destOrd="0" presId="urn:microsoft.com/office/officeart/2005/8/layout/hList1"/>
    <dgm:cxn modelId="{5930A0EB-10BB-443C-A83A-299F2DAE9BAC}" type="presOf" srcId="{62635EBB-722E-4A9D-869A-74AE9C94999A}" destId="{61C8E4E5-2680-C849-8D6D-4A6C24878101}" srcOrd="0" destOrd="3" presId="urn:microsoft.com/office/officeart/2005/8/layout/hList1"/>
    <dgm:cxn modelId="{7C8A2526-3EAD-4B74-B54E-C6BBED59CC19}" srcId="{F6BE8AC2-B230-E743-B45C-1056C31E6233}" destId="{A27459AF-FD82-4634-A7CF-03A8F3621DE0}" srcOrd="3" destOrd="0" parTransId="{00608DA0-F2E5-4252-A670-614F3A627EE2}" sibTransId="{8C160E04-E428-4B82-84E1-B664DD726FD8}"/>
    <dgm:cxn modelId="{B2A1FAF6-AD2F-4813-9083-C140C475C94E}" type="presOf" srcId="{A55D0EA5-870F-4C1E-97B9-CF73529C954A}" destId="{BBB822EB-1766-A146-8BC0-2780BA205748}" srcOrd="0" destOrd="1" presId="urn:microsoft.com/office/officeart/2005/8/layout/hList1"/>
    <dgm:cxn modelId="{65C8D63F-813F-4DE9-9041-F775011F4908}" type="presParOf" srcId="{8C982603-BE40-AC46-B027-2483A9D1BCDB}" destId="{60885F12-C2AF-2040-A06C-F4B9A85AACED}" srcOrd="0" destOrd="0" presId="urn:microsoft.com/office/officeart/2005/8/layout/hList1"/>
    <dgm:cxn modelId="{18FE466B-A25A-4F36-81E2-28211AB28519}" type="presParOf" srcId="{60885F12-C2AF-2040-A06C-F4B9A85AACED}" destId="{5B9AA596-F33A-DD46-9FC7-04C8C7A08BDF}" srcOrd="0" destOrd="0" presId="urn:microsoft.com/office/officeart/2005/8/layout/hList1"/>
    <dgm:cxn modelId="{DD28EA86-7812-4092-94FA-01DCBDC9BEEE}" type="presParOf" srcId="{60885F12-C2AF-2040-A06C-F4B9A85AACED}" destId="{BBB822EB-1766-A146-8BC0-2780BA205748}" srcOrd="1" destOrd="0" presId="urn:microsoft.com/office/officeart/2005/8/layout/hList1"/>
    <dgm:cxn modelId="{75766F3C-FBD6-49D0-BC90-F77D2791427A}" type="presParOf" srcId="{8C982603-BE40-AC46-B027-2483A9D1BCDB}" destId="{69E588DD-3F1B-D74C-96DB-99E85E61B334}" srcOrd="1" destOrd="0" presId="urn:microsoft.com/office/officeart/2005/8/layout/hList1"/>
    <dgm:cxn modelId="{27E4A7EB-A4E4-4B60-9385-5C0FA45FC217}" type="presParOf" srcId="{8C982603-BE40-AC46-B027-2483A9D1BCDB}" destId="{991AE1F5-4EE5-B34A-B64D-0BD22C25BB99}" srcOrd="2" destOrd="0" presId="urn:microsoft.com/office/officeart/2005/8/layout/hList1"/>
    <dgm:cxn modelId="{02DA1C96-1E94-4445-A935-97A581224427}" type="presParOf" srcId="{991AE1F5-4EE5-B34A-B64D-0BD22C25BB99}" destId="{09279644-ACC2-B44B-94A7-BFDC552200D0}" srcOrd="0" destOrd="0" presId="urn:microsoft.com/office/officeart/2005/8/layout/hList1"/>
    <dgm:cxn modelId="{03C8D82B-968E-42C7-A37A-196C3A3B97D6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7F004162-1D41-0C47-8680-A8589E68D3B2}" type="doc">
      <dgm:prSet loTypeId="urn:microsoft.com/office/officeart/2005/8/layout/hList1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F6BE8AC2-B230-E743-B45C-1056C31E6233}">
      <dgm:prSet/>
      <dgm:spPr/>
      <dgm:t>
        <a:bodyPr/>
        <a:lstStyle/>
        <a:p>
          <a:pPr rtl="0"/>
          <a:r>
            <a:rPr lang="zh-TW" dirty="0" smtClean="0"/>
            <a:t>專（兼）任輔導教師</a:t>
          </a:r>
          <a:endParaRPr lang="zh-TW" altLang="en-US" b="1" dirty="0"/>
        </a:p>
      </dgm:t>
    </dgm:pt>
    <dgm:pt modelId="{A1939AD7-BE0C-C948-8A87-698E7B6FA5EE}" type="par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62FB3614-8468-094F-B585-3492A253AFB2}" type="sibTrans" cxnId="{C117528F-1F6D-0440-B252-B1AB5FF17E04}">
      <dgm:prSet/>
      <dgm:spPr/>
      <dgm:t>
        <a:bodyPr/>
        <a:lstStyle/>
        <a:p>
          <a:endParaRPr lang="zh-TW" altLang="en-US"/>
        </a:p>
      </dgm:t>
    </dgm:pt>
    <dgm:pt modelId="{59249074-784E-D64B-B73A-844B4C255930}">
      <dgm:prSet/>
      <dgm:spPr/>
      <dgm:t>
        <a:bodyPr/>
        <a:lstStyle/>
        <a:p>
          <a:pPr rtl="0"/>
          <a:r>
            <a:rPr lang="zh-TW" dirty="0" smtClean="0"/>
            <a:t>宣導發展性輔導工作</a:t>
          </a:r>
          <a:r>
            <a:rPr lang="zh-TW" altLang="en-US" dirty="0" smtClean="0"/>
            <a:t>，如</a:t>
          </a:r>
          <a:r>
            <a:rPr lang="zh-TW" dirty="0" smtClean="0"/>
            <a:t>與導師合作，實施能降低學生常見問題與催化學生身心發展之班級輔導活動。 </a:t>
          </a:r>
          <a:endParaRPr lang="zh-TW" altLang="en-US" dirty="0"/>
        </a:p>
      </dgm:t>
    </dgm:pt>
    <dgm:pt modelId="{6EFBB510-A309-9840-AB0F-C64CD88EA215}" type="par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ADE096B3-6B3F-C646-822C-CB25615DC03E}" type="sibTrans" cxnId="{2CF9680A-F18A-6B46-BC17-E47E1D0C888C}">
      <dgm:prSet/>
      <dgm:spPr/>
      <dgm:t>
        <a:bodyPr/>
        <a:lstStyle/>
        <a:p>
          <a:endParaRPr lang="zh-TW" altLang="en-US"/>
        </a:p>
      </dgm:t>
    </dgm:pt>
    <dgm:pt modelId="{06240537-FB39-BF49-9C7F-6C793F4F9EA2}">
      <dgm:prSet/>
      <dgm:spPr/>
      <dgm:t>
        <a:bodyPr/>
        <a:lstStyle/>
        <a:p>
          <a:pPr rtl="0"/>
          <a:r>
            <a:rPr lang="zh-TW" dirty="0" smtClean="0"/>
            <a:t>認輔教師</a:t>
          </a:r>
          <a:endParaRPr lang="zh-TW" altLang="en-US" b="1" dirty="0"/>
        </a:p>
      </dgm:t>
    </dgm:pt>
    <dgm:pt modelId="{8AF3EA1F-776E-CC49-8389-0DA433DC9924}" type="par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8B2A02CA-793C-9848-998A-9CDAD6118B11}" type="sibTrans" cxnId="{2DCA76A6-B598-E34C-99D2-D83F9D792805}">
      <dgm:prSet/>
      <dgm:spPr/>
      <dgm:t>
        <a:bodyPr/>
        <a:lstStyle/>
        <a:p>
          <a:endParaRPr lang="zh-TW" altLang="en-US"/>
        </a:p>
      </dgm:t>
    </dgm:pt>
    <dgm:pt modelId="{2CC91542-2B70-D842-BD11-944BA0427A12}">
      <dgm:prSet/>
      <dgm:spPr/>
      <dgm:t>
        <a:bodyPr/>
        <a:lstStyle/>
        <a:p>
          <a:pPr rtl="0"/>
          <a:r>
            <a:rPr lang="zh-TW" smtClean="0"/>
            <a:t>定期與認輔學生進行晤談。必要時，打電話關懷認輔學生與實施家庭訪問。</a:t>
          </a:r>
          <a:endParaRPr lang="zh-TW" altLang="en-US" dirty="0"/>
        </a:p>
      </dgm:t>
    </dgm:pt>
    <dgm:pt modelId="{C530E1EE-C4B2-A04E-82FD-0380D98A962F}" type="par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7B611B43-E094-0547-853A-4E1F57E096A5}" type="sibTrans" cxnId="{03CAD921-F69F-C640-AF40-59A52B11A9B7}">
      <dgm:prSet/>
      <dgm:spPr/>
      <dgm:t>
        <a:bodyPr/>
        <a:lstStyle/>
        <a:p>
          <a:endParaRPr lang="zh-TW" altLang="en-US"/>
        </a:p>
      </dgm:t>
    </dgm:pt>
    <dgm:pt modelId="{A55D0EA5-870F-4C1E-97B9-CF73529C954A}">
      <dgm:prSet/>
      <dgm:spPr/>
      <dgm:t>
        <a:bodyPr/>
        <a:lstStyle/>
        <a:p>
          <a:r>
            <a:rPr lang="zh-TW" dirty="0" smtClean="0"/>
            <a:t>與校內、外資源建立關係，如適時參與學年會議</a:t>
          </a:r>
          <a:r>
            <a:rPr lang="zh-TW" altLang="en-US" dirty="0" smtClean="0"/>
            <a:t>、</a:t>
          </a:r>
          <a:r>
            <a:rPr lang="zh-TW" dirty="0" smtClean="0"/>
            <a:t>運用正式和非正式管道，與全校教師及校外資源建立友善關係。</a:t>
          </a:r>
          <a:endParaRPr lang="zh-TW" dirty="0"/>
        </a:p>
      </dgm:t>
    </dgm:pt>
    <dgm:pt modelId="{D7954B36-CFEA-432F-8AFD-ECA534D75D5C}" type="parTrans" cxnId="{48C5491E-D76C-40B9-A4E7-90354AC2E713}">
      <dgm:prSet/>
      <dgm:spPr/>
      <dgm:t>
        <a:bodyPr/>
        <a:lstStyle/>
        <a:p>
          <a:endParaRPr lang="zh-TW" altLang="en-US"/>
        </a:p>
      </dgm:t>
    </dgm:pt>
    <dgm:pt modelId="{388B7B82-B1B6-4827-9BCB-50144E9D9177}" type="sibTrans" cxnId="{48C5491E-D76C-40B9-A4E7-90354AC2E713}">
      <dgm:prSet/>
      <dgm:spPr/>
      <dgm:t>
        <a:bodyPr/>
        <a:lstStyle/>
        <a:p>
          <a:endParaRPr lang="zh-TW" altLang="en-US"/>
        </a:p>
      </dgm:t>
    </dgm:pt>
    <dgm:pt modelId="{816C0C12-DBBC-4D58-B558-5B85BFC35A64}">
      <dgm:prSet/>
      <dgm:spPr/>
      <dgm:t>
        <a:bodyPr/>
        <a:lstStyle/>
        <a:p>
          <a:r>
            <a:rPr lang="zh-TW" dirty="0" smtClean="0"/>
            <a:t>提供學校行政人員、家長及教師各項輔導專業諮詢服務事項。</a:t>
          </a:r>
          <a:endParaRPr lang="zh-TW" dirty="0"/>
        </a:p>
      </dgm:t>
    </dgm:pt>
    <dgm:pt modelId="{53974634-9944-4BF8-87B4-9FDEED18C59C}" type="parTrans" cxnId="{F78454FE-7941-45B1-8964-BD5A78FD27B4}">
      <dgm:prSet/>
      <dgm:spPr/>
      <dgm:t>
        <a:bodyPr/>
        <a:lstStyle/>
        <a:p>
          <a:endParaRPr lang="zh-TW" altLang="en-US"/>
        </a:p>
      </dgm:t>
    </dgm:pt>
    <dgm:pt modelId="{BD70FACD-0AEF-4AF3-B44A-E9CB29E1A432}" type="sibTrans" cxnId="{F78454FE-7941-45B1-8964-BD5A78FD27B4}">
      <dgm:prSet/>
      <dgm:spPr/>
      <dgm:t>
        <a:bodyPr/>
        <a:lstStyle/>
        <a:p>
          <a:endParaRPr lang="zh-TW" altLang="en-US"/>
        </a:p>
      </dgm:t>
    </dgm:pt>
    <dgm:pt modelId="{A27459AF-FD82-4634-A7CF-03A8F3621DE0}">
      <dgm:prSet/>
      <dgm:spPr/>
      <dgm:t>
        <a:bodyPr/>
        <a:lstStyle/>
        <a:p>
          <a:r>
            <a:rPr lang="zh-TW" dirty="0" smtClean="0"/>
            <a:t>實施個別諮商與輔導：</a:t>
          </a:r>
          <a:r>
            <a:rPr lang="zh-TW" altLang="en-US" dirty="0" smtClean="0"/>
            <a:t>如</a:t>
          </a:r>
          <a:r>
            <a:rPr lang="zh-TW" dirty="0" smtClean="0"/>
            <a:t>輔導適應不良、行為偏差之學生個案</a:t>
          </a:r>
          <a:r>
            <a:rPr lang="zh-TW" altLang="en-US" dirty="0" smtClean="0"/>
            <a:t>；</a:t>
          </a:r>
          <a:r>
            <a:rPr lang="zh-TW" dirty="0" smtClean="0"/>
            <a:t>輔導中輟學生</a:t>
          </a:r>
          <a:r>
            <a:rPr lang="zh-TW" altLang="en-US" dirty="0" smtClean="0"/>
            <a:t>；</a:t>
          </a:r>
          <a:r>
            <a:rPr lang="zh-TW" dirty="0" smtClean="0"/>
            <a:t>輔導級（科）任教師轉介之學生</a:t>
          </a:r>
          <a:r>
            <a:rPr lang="zh-TW" altLang="en-US" dirty="0" smtClean="0"/>
            <a:t>。</a:t>
          </a:r>
          <a:endParaRPr lang="zh-TW" dirty="0"/>
        </a:p>
      </dgm:t>
    </dgm:pt>
    <dgm:pt modelId="{00608DA0-F2E5-4252-A670-614F3A627EE2}" type="parTrans" cxnId="{7C8A2526-3EAD-4B74-B54E-C6BBED59CC19}">
      <dgm:prSet/>
      <dgm:spPr/>
      <dgm:t>
        <a:bodyPr/>
        <a:lstStyle/>
        <a:p>
          <a:endParaRPr lang="zh-TW" altLang="en-US"/>
        </a:p>
      </dgm:t>
    </dgm:pt>
    <dgm:pt modelId="{8C160E04-E428-4B82-84E1-B664DD726FD8}" type="sibTrans" cxnId="{7C8A2526-3EAD-4B74-B54E-C6BBED59CC19}">
      <dgm:prSet/>
      <dgm:spPr/>
      <dgm:t>
        <a:bodyPr/>
        <a:lstStyle/>
        <a:p>
          <a:endParaRPr lang="zh-TW" altLang="en-US"/>
        </a:p>
      </dgm:t>
    </dgm:pt>
    <dgm:pt modelId="{403D891F-53ED-42C0-97E2-F5B3390A8263}">
      <dgm:prSet/>
      <dgm:spPr/>
      <dgm:t>
        <a:bodyPr/>
        <a:lstStyle/>
        <a:p>
          <a:r>
            <a:rPr lang="zh-TW" dirty="0" smtClean="0"/>
            <a:t>帶領介入性輔導議題之小團體輔導。</a:t>
          </a:r>
          <a:endParaRPr lang="zh-TW" dirty="0"/>
        </a:p>
      </dgm:t>
    </dgm:pt>
    <dgm:pt modelId="{5630F125-CEE9-44B5-9068-03B57B4F63E1}" type="parTrans" cxnId="{7E53B746-4779-4669-A6D0-181BFD667B81}">
      <dgm:prSet/>
      <dgm:spPr/>
      <dgm:t>
        <a:bodyPr/>
        <a:lstStyle/>
        <a:p>
          <a:endParaRPr lang="zh-TW" altLang="en-US"/>
        </a:p>
      </dgm:t>
    </dgm:pt>
    <dgm:pt modelId="{FE36DB48-3890-444A-A1E7-06C21F8393AC}" type="sibTrans" cxnId="{7E53B746-4779-4669-A6D0-181BFD667B81}">
      <dgm:prSet/>
      <dgm:spPr/>
      <dgm:t>
        <a:bodyPr/>
        <a:lstStyle/>
        <a:p>
          <a:endParaRPr lang="zh-TW" altLang="en-US"/>
        </a:p>
      </dgm:t>
    </dgm:pt>
    <dgm:pt modelId="{EA1C6FC0-5016-4A5D-A006-CF5D59FFB41F}">
      <dgm:prSet/>
      <dgm:spPr/>
      <dgm:t>
        <a:bodyPr/>
        <a:lstStyle/>
        <a:p>
          <a:r>
            <a:rPr lang="zh-TW" dirty="0" smtClean="0"/>
            <a:t>實施心理測驗與解釋</a:t>
          </a:r>
          <a:endParaRPr lang="zh-TW" dirty="0"/>
        </a:p>
      </dgm:t>
    </dgm:pt>
    <dgm:pt modelId="{A0CEDC06-0D0A-4B5F-AF9D-824150C4F762}" type="parTrans" cxnId="{2B76C147-390A-4E0B-ABCE-181F9B4F6EBA}">
      <dgm:prSet/>
      <dgm:spPr/>
    </dgm:pt>
    <dgm:pt modelId="{CAFABB7A-6182-4C83-BC3B-B4EFC7483DD2}" type="sibTrans" cxnId="{2B76C147-390A-4E0B-ABCE-181F9B4F6EBA}">
      <dgm:prSet/>
      <dgm:spPr/>
    </dgm:pt>
    <dgm:pt modelId="{8B2EFEDB-5D37-4ABC-9652-25AAD51D521B}">
      <dgm:prSet/>
      <dgm:spPr/>
      <dgm:t>
        <a:bodyPr/>
        <a:lstStyle/>
        <a:p>
          <a:r>
            <a:rPr lang="zh-TW" dirty="0" smtClean="0"/>
            <a:t>協助學校心理危機事件的介入與輔導，如支援重大事件發生後之心理復健與團體輔導。</a:t>
          </a:r>
          <a:endParaRPr lang="zh-TW" dirty="0"/>
        </a:p>
      </dgm:t>
    </dgm:pt>
    <dgm:pt modelId="{13F5154F-E0C1-4C72-A63B-53B5907110A1}" type="parTrans" cxnId="{D0C5CB51-77A5-428D-85D6-183741D40C02}">
      <dgm:prSet/>
      <dgm:spPr/>
    </dgm:pt>
    <dgm:pt modelId="{157CB9CC-C0BE-408A-B653-FF041DAD4FC2}" type="sibTrans" cxnId="{D0C5CB51-77A5-428D-85D6-183741D40C02}">
      <dgm:prSet/>
      <dgm:spPr/>
    </dgm:pt>
    <dgm:pt modelId="{A4CD8071-C7B5-402E-83DC-A64A189CA041}">
      <dgm:prSet/>
      <dgm:spPr/>
      <dgm:t>
        <a:bodyPr/>
        <a:lstStyle/>
        <a:p>
          <a:r>
            <a:rPr lang="zh-TW" dirty="0" smtClean="0"/>
            <a:t>個案管理與協助建構輔導資源網絡</a:t>
          </a:r>
          <a:r>
            <a:rPr lang="zh-TW" altLang="en-US" dirty="0" smtClean="0"/>
            <a:t>。</a:t>
          </a:r>
          <a:endParaRPr lang="zh-TW" altLang="en-US" dirty="0"/>
        </a:p>
      </dgm:t>
    </dgm:pt>
    <dgm:pt modelId="{CFE12167-AB44-4D93-AC95-13617D731379}" type="parTrans" cxnId="{396809A8-3B2C-4436-B41F-7ED731799EBF}">
      <dgm:prSet/>
      <dgm:spPr/>
      <dgm:t>
        <a:bodyPr/>
        <a:lstStyle/>
        <a:p>
          <a:endParaRPr lang="zh-TW" altLang="en-US"/>
        </a:p>
      </dgm:t>
    </dgm:pt>
    <dgm:pt modelId="{90FAC4AD-EA88-4471-AE5F-A92629A0D7B9}" type="sibTrans" cxnId="{396809A8-3B2C-4436-B41F-7ED731799EBF}">
      <dgm:prSet/>
      <dgm:spPr/>
      <dgm:t>
        <a:bodyPr/>
        <a:lstStyle/>
        <a:p>
          <a:endParaRPr lang="zh-TW" altLang="en-US"/>
        </a:p>
      </dgm:t>
    </dgm:pt>
    <dgm:pt modelId="{F643511E-555B-4B2E-9DD6-3E99C998664E}">
      <dgm:prSet/>
      <dgm:spPr/>
      <dgm:t>
        <a:bodyPr/>
        <a:lstStyle/>
        <a:p>
          <a:r>
            <a:rPr lang="zh-TW" smtClean="0"/>
            <a:t>參與輔導知能研習與個案研討會。</a:t>
          </a:r>
          <a:endParaRPr lang="zh-TW"/>
        </a:p>
      </dgm:t>
    </dgm:pt>
    <dgm:pt modelId="{AC2FF8E5-45EF-4A28-A608-2802DC296D2A}" type="parTrans" cxnId="{EB37D700-1AE4-4B8F-AF36-D07547F2886C}">
      <dgm:prSet/>
      <dgm:spPr/>
      <dgm:t>
        <a:bodyPr/>
        <a:lstStyle/>
        <a:p>
          <a:endParaRPr lang="zh-TW" altLang="en-US"/>
        </a:p>
      </dgm:t>
    </dgm:pt>
    <dgm:pt modelId="{A2ED9891-5827-4B75-9D9D-B3EAA3EFAF2D}" type="sibTrans" cxnId="{EB37D700-1AE4-4B8F-AF36-D07547F2886C}">
      <dgm:prSet/>
      <dgm:spPr/>
      <dgm:t>
        <a:bodyPr/>
        <a:lstStyle/>
        <a:p>
          <a:endParaRPr lang="zh-TW" altLang="en-US"/>
        </a:p>
      </dgm:t>
    </dgm:pt>
    <dgm:pt modelId="{4BCAEAAD-4197-4055-A33D-AB37366AF180}">
      <dgm:prSet/>
      <dgm:spPr/>
      <dgm:t>
        <a:bodyPr/>
        <a:lstStyle/>
        <a:p>
          <a:r>
            <a:rPr lang="zh-TW" smtClean="0"/>
            <a:t>接受輔導專業督導。</a:t>
          </a:r>
          <a:endParaRPr lang="zh-TW"/>
        </a:p>
      </dgm:t>
    </dgm:pt>
    <dgm:pt modelId="{CC870C70-A541-400A-A995-899FFA3B9F35}" type="parTrans" cxnId="{47D53250-A2B6-40A6-80E9-38CB4DB0F646}">
      <dgm:prSet/>
      <dgm:spPr/>
      <dgm:t>
        <a:bodyPr/>
        <a:lstStyle/>
        <a:p>
          <a:endParaRPr lang="zh-TW" altLang="en-US"/>
        </a:p>
      </dgm:t>
    </dgm:pt>
    <dgm:pt modelId="{38345807-9FCB-42F7-A778-D196BC42DE46}" type="sibTrans" cxnId="{47D53250-A2B6-40A6-80E9-38CB4DB0F646}">
      <dgm:prSet/>
      <dgm:spPr/>
      <dgm:t>
        <a:bodyPr/>
        <a:lstStyle/>
        <a:p>
          <a:endParaRPr lang="zh-TW" altLang="en-US"/>
        </a:p>
      </dgm:t>
    </dgm:pt>
    <dgm:pt modelId="{0C10E51A-F6E3-4F5D-A757-9DAF73A5A217}">
      <dgm:prSet/>
      <dgm:spPr/>
      <dgm:t>
        <a:bodyPr/>
        <a:lstStyle/>
        <a:p>
          <a:r>
            <a:rPr lang="zh-TW" smtClean="0"/>
            <a:t>記錄認輔學生輔導資料。</a:t>
          </a:r>
          <a:endParaRPr lang="zh-TW"/>
        </a:p>
      </dgm:t>
    </dgm:pt>
    <dgm:pt modelId="{B69311E7-8B54-44D8-9E5D-0A6B16BD3B30}" type="parTrans" cxnId="{009BB024-D611-4568-91E4-C81ADE991088}">
      <dgm:prSet/>
      <dgm:spPr/>
      <dgm:t>
        <a:bodyPr/>
        <a:lstStyle/>
        <a:p>
          <a:endParaRPr lang="zh-TW" altLang="en-US"/>
        </a:p>
      </dgm:t>
    </dgm:pt>
    <dgm:pt modelId="{85A9C4CF-CA5F-4D2D-9C79-B59AAC695AE2}" type="sibTrans" cxnId="{009BB024-D611-4568-91E4-C81ADE991088}">
      <dgm:prSet/>
      <dgm:spPr/>
      <dgm:t>
        <a:bodyPr/>
        <a:lstStyle/>
        <a:p>
          <a:endParaRPr lang="zh-TW" altLang="en-US"/>
        </a:p>
      </dgm:t>
    </dgm:pt>
    <dgm:pt modelId="{59F23956-15A1-40BD-8DB3-0C88BC8A9146}">
      <dgm:prSet/>
      <dgm:spPr/>
      <dgm:t>
        <a:bodyPr/>
        <a:lstStyle/>
        <a:p>
          <a:r>
            <a:rPr lang="zh-TW" dirty="0" smtClean="0"/>
            <a:t>執行認輔工作期末之自我評鑑。</a:t>
          </a:r>
          <a:endParaRPr lang="zh-TW" dirty="0"/>
        </a:p>
      </dgm:t>
    </dgm:pt>
    <dgm:pt modelId="{845EB116-8D98-42A8-9808-83ADC51E37AE}" type="parTrans" cxnId="{2204F614-E52A-47E9-91E5-55BF91F089E8}">
      <dgm:prSet/>
      <dgm:spPr/>
      <dgm:t>
        <a:bodyPr/>
        <a:lstStyle/>
        <a:p>
          <a:endParaRPr lang="zh-TW" altLang="en-US"/>
        </a:p>
      </dgm:t>
    </dgm:pt>
    <dgm:pt modelId="{C5E09B6A-46DD-4836-AE72-020260ADAC82}" type="sibTrans" cxnId="{2204F614-E52A-47E9-91E5-55BF91F089E8}">
      <dgm:prSet/>
      <dgm:spPr/>
      <dgm:t>
        <a:bodyPr/>
        <a:lstStyle/>
        <a:p>
          <a:endParaRPr lang="zh-TW" altLang="en-US"/>
        </a:p>
      </dgm:t>
    </dgm:pt>
    <dgm:pt modelId="{8C982603-BE40-AC46-B027-2483A9D1BCDB}" type="pres">
      <dgm:prSet presAssocID="{7F004162-1D41-0C47-8680-A8589E68D3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0885F12-C2AF-2040-A06C-F4B9A85AACED}" type="pres">
      <dgm:prSet presAssocID="{F6BE8AC2-B230-E743-B45C-1056C31E6233}" presName="composite" presStyleCnt="0"/>
      <dgm:spPr/>
      <dgm:t>
        <a:bodyPr/>
        <a:lstStyle/>
        <a:p>
          <a:endParaRPr lang="zh-TW" altLang="en-US"/>
        </a:p>
      </dgm:t>
    </dgm:pt>
    <dgm:pt modelId="{5B9AA596-F33A-DD46-9FC7-04C8C7A08BDF}" type="pres">
      <dgm:prSet presAssocID="{F6BE8AC2-B230-E743-B45C-1056C31E6233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B822EB-1766-A146-8BC0-2780BA205748}" type="pres">
      <dgm:prSet presAssocID="{F6BE8AC2-B230-E743-B45C-1056C31E6233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9E588DD-3F1B-D74C-96DB-99E85E61B334}" type="pres">
      <dgm:prSet presAssocID="{62FB3614-8468-094F-B585-3492A253AFB2}" presName="space" presStyleCnt="0"/>
      <dgm:spPr/>
      <dgm:t>
        <a:bodyPr/>
        <a:lstStyle/>
        <a:p>
          <a:endParaRPr lang="zh-TW" altLang="en-US"/>
        </a:p>
      </dgm:t>
    </dgm:pt>
    <dgm:pt modelId="{991AE1F5-4EE5-B34A-B64D-0BD22C25BB99}" type="pres">
      <dgm:prSet presAssocID="{06240537-FB39-BF49-9C7F-6C793F4F9EA2}" presName="composite" presStyleCnt="0"/>
      <dgm:spPr/>
      <dgm:t>
        <a:bodyPr/>
        <a:lstStyle/>
        <a:p>
          <a:endParaRPr lang="zh-TW" altLang="en-US"/>
        </a:p>
      </dgm:t>
    </dgm:pt>
    <dgm:pt modelId="{09279644-ACC2-B44B-94A7-BFDC552200D0}" type="pres">
      <dgm:prSet presAssocID="{06240537-FB39-BF49-9C7F-6C793F4F9EA2}" presName="parTx" presStyleLbl="alignNode1" presStyleIdx="1" presStyleCnt="2" custScaleX="102321" custLinFactNeighborX="-7280" custLinFactNeighborY="-81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1C8E4E5-2680-C849-8D6D-4A6C24878101}" type="pres">
      <dgm:prSet presAssocID="{06240537-FB39-BF49-9C7F-6C793F4F9EA2}" presName="desTx" presStyleLbl="alignAccFollowNode1" presStyleIdx="1" presStyleCnt="2" custScaleX="103425" custLinFactNeighborX="-6728" custLinFactNeighborY="8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430FEDB-7D4C-4A66-A28E-E6FB477A4FA0}" type="presOf" srcId="{A27459AF-FD82-4634-A7CF-03A8F3621DE0}" destId="{BBB822EB-1766-A146-8BC0-2780BA205748}" srcOrd="0" destOrd="3" presId="urn:microsoft.com/office/officeart/2005/8/layout/hList1"/>
    <dgm:cxn modelId="{EFAC0246-DDEF-4443-8D37-91B5823AC1DD}" type="presOf" srcId="{0C10E51A-F6E3-4F5D-A757-9DAF73A5A217}" destId="{61C8E4E5-2680-C849-8D6D-4A6C24878101}" srcOrd="0" destOrd="3" presId="urn:microsoft.com/office/officeart/2005/8/layout/hList1"/>
    <dgm:cxn modelId="{D0C5CB51-77A5-428D-85D6-183741D40C02}" srcId="{F6BE8AC2-B230-E743-B45C-1056C31E6233}" destId="{8B2EFEDB-5D37-4ABC-9652-25AAD51D521B}" srcOrd="6" destOrd="0" parTransId="{13F5154F-E0C1-4C72-A63B-53B5907110A1}" sibTransId="{157CB9CC-C0BE-408A-B653-FF041DAD4FC2}"/>
    <dgm:cxn modelId="{2204F614-E52A-47E9-91E5-55BF91F089E8}" srcId="{06240537-FB39-BF49-9C7F-6C793F4F9EA2}" destId="{59F23956-15A1-40BD-8DB3-0C88BC8A9146}" srcOrd="4" destOrd="0" parTransId="{845EB116-8D98-42A8-9808-83ADC51E37AE}" sibTransId="{C5E09B6A-46DD-4836-AE72-020260ADAC82}"/>
    <dgm:cxn modelId="{009BB024-D611-4568-91E4-C81ADE991088}" srcId="{06240537-FB39-BF49-9C7F-6C793F4F9EA2}" destId="{0C10E51A-F6E3-4F5D-A757-9DAF73A5A217}" srcOrd="3" destOrd="0" parTransId="{B69311E7-8B54-44D8-9E5D-0A6B16BD3B30}" sibTransId="{85A9C4CF-CA5F-4D2D-9C79-B59AAC695AE2}"/>
    <dgm:cxn modelId="{1F073DAE-0DAA-470E-9148-4982224D3A01}" type="presOf" srcId="{2CC91542-2B70-D842-BD11-944BA0427A12}" destId="{61C8E4E5-2680-C849-8D6D-4A6C24878101}" srcOrd="0" destOrd="0" presId="urn:microsoft.com/office/officeart/2005/8/layout/hList1"/>
    <dgm:cxn modelId="{47D53250-A2B6-40A6-80E9-38CB4DB0F646}" srcId="{06240537-FB39-BF49-9C7F-6C793F4F9EA2}" destId="{4BCAEAAD-4197-4055-A33D-AB37366AF180}" srcOrd="2" destOrd="0" parTransId="{CC870C70-A541-400A-A995-899FFA3B9F35}" sibTransId="{38345807-9FCB-42F7-A778-D196BC42DE46}"/>
    <dgm:cxn modelId="{48C5491E-D76C-40B9-A4E7-90354AC2E713}" srcId="{F6BE8AC2-B230-E743-B45C-1056C31E6233}" destId="{A55D0EA5-870F-4C1E-97B9-CF73529C954A}" srcOrd="1" destOrd="0" parTransId="{D7954B36-CFEA-432F-8AFD-ECA534D75D5C}" sibTransId="{388B7B82-B1B6-4827-9BCB-50144E9D9177}"/>
    <dgm:cxn modelId="{64B4BF2A-5F07-4DFD-B2C2-22ACBFEE0C93}" type="presOf" srcId="{F6BE8AC2-B230-E743-B45C-1056C31E6233}" destId="{5B9AA596-F33A-DD46-9FC7-04C8C7A08BDF}" srcOrd="0" destOrd="0" presId="urn:microsoft.com/office/officeart/2005/8/layout/hList1"/>
    <dgm:cxn modelId="{1E049DCD-2584-4338-8FE3-126E9F261226}" type="presOf" srcId="{816C0C12-DBBC-4D58-B558-5B85BFC35A64}" destId="{BBB822EB-1766-A146-8BC0-2780BA205748}" srcOrd="0" destOrd="2" presId="urn:microsoft.com/office/officeart/2005/8/layout/hList1"/>
    <dgm:cxn modelId="{23A57FE7-7BFB-47CE-BB0B-96F423716C12}" type="presOf" srcId="{59249074-784E-D64B-B73A-844B4C255930}" destId="{BBB822EB-1766-A146-8BC0-2780BA205748}" srcOrd="0" destOrd="0" presId="urn:microsoft.com/office/officeart/2005/8/layout/hList1"/>
    <dgm:cxn modelId="{F78454FE-7941-45B1-8964-BD5A78FD27B4}" srcId="{F6BE8AC2-B230-E743-B45C-1056C31E6233}" destId="{816C0C12-DBBC-4D58-B558-5B85BFC35A64}" srcOrd="2" destOrd="0" parTransId="{53974634-9944-4BF8-87B4-9FDEED18C59C}" sibTransId="{BD70FACD-0AEF-4AF3-B44A-E9CB29E1A432}"/>
    <dgm:cxn modelId="{2CF9680A-F18A-6B46-BC17-E47E1D0C888C}" srcId="{F6BE8AC2-B230-E743-B45C-1056C31E6233}" destId="{59249074-784E-D64B-B73A-844B4C255930}" srcOrd="0" destOrd="0" parTransId="{6EFBB510-A309-9840-AB0F-C64CD88EA215}" sibTransId="{ADE096B3-6B3F-C646-822C-CB25615DC03E}"/>
    <dgm:cxn modelId="{7E53B746-4779-4669-A6D0-181BFD667B81}" srcId="{F6BE8AC2-B230-E743-B45C-1056C31E6233}" destId="{403D891F-53ED-42C0-97E2-F5B3390A8263}" srcOrd="4" destOrd="0" parTransId="{5630F125-CEE9-44B5-9068-03B57B4F63E1}" sibTransId="{FE36DB48-3890-444A-A1E7-06C21F8393AC}"/>
    <dgm:cxn modelId="{EB37D700-1AE4-4B8F-AF36-D07547F2886C}" srcId="{06240537-FB39-BF49-9C7F-6C793F4F9EA2}" destId="{F643511E-555B-4B2E-9DD6-3E99C998664E}" srcOrd="1" destOrd="0" parTransId="{AC2FF8E5-45EF-4A28-A608-2802DC296D2A}" sibTransId="{A2ED9891-5827-4B75-9D9D-B3EAA3EFAF2D}"/>
    <dgm:cxn modelId="{E8387902-B5BD-48FC-BBDB-71DB725F02A4}" type="presOf" srcId="{EA1C6FC0-5016-4A5D-A006-CF5D59FFB41F}" destId="{BBB822EB-1766-A146-8BC0-2780BA205748}" srcOrd="0" destOrd="5" presId="urn:microsoft.com/office/officeart/2005/8/layout/hList1"/>
    <dgm:cxn modelId="{1EA120C6-3E1A-477C-96F9-2C907F55EFC0}" type="presOf" srcId="{06240537-FB39-BF49-9C7F-6C793F4F9EA2}" destId="{09279644-ACC2-B44B-94A7-BFDC552200D0}" srcOrd="0" destOrd="0" presId="urn:microsoft.com/office/officeart/2005/8/layout/hList1"/>
    <dgm:cxn modelId="{20C35D1E-9A67-49AA-9804-E578FDBF2512}" type="presOf" srcId="{8B2EFEDB-5D37-4ABC-9652-25AAD51D521B}" destId="{BBB822EB-1766-A146-8BC0-2780BA205748}" srcOrd="0" destOrd="6" presId="urn:microsoft.com/office/officeart/2005/8/layout/hList1"/>
    <dgm:cxn modelId="{396809A8-3B2C-4436-B41F-7ED731799EBF}" srcId="{F6BE8AC2-B230-E743-B45C-1056C31E6233}" destId="{A4CD8071-C7B5-402E-83DC-A64A189CA041}" srcOrd="7" destOrd="0" parTransId="{CFE12167-AB44-4D93-AC95-13617D731379}" sibTransId="{90FAC4AD-EA88-4471-AE5F-A92629A0D7B9}"/>
    <dgm:cxn modelId="{0C2E670E-3BCB-4BFC-8111-50E693F46D7B}" type="presOf" srcId="{4BCAEAAD-4197-4055-A33D-AB37366AF180}" destId="{61C8E4E5-2680-C849-8D6D-4A6C24878101}" srcOrd="0" destOrd="2" presId="urn:microsoft.com/office/officeart/2005/8/layout/hList1"/>
    <dgm:cxn modelId="{C2E95C0E-6B93-423C-B323-2CB91B23B172}" type="presOf" srcId="{F643511E-555B-4B2E-9DD6-3E99C998664E}" destId="{61C8E4E5-2680-C849-8D6D-4A6C24878101}" srcOrd="0" destOrd="1" presId="urn:microsoft.com/office/officeart/2005/8/layout/hList1"/>
    <dgm:cxn modelId="{2B76C147-390A-4E0B-ABCE-181F9B4F6EBA}" srcId="{F6BE8AC2-B230-E743-B45C-1056C31E6233}" destId="{EA1C6FC0-5016-4A5D-A006-CF5D59FFB41F}" srcOrd="5" destOrd="0" parTransId="{A0CEDC06-0D0A-4B5F-AF9D-824150C4F762}" sibTransId="{CAFABB7A-6182-4C83-BC3B-B4EFC7483DD2}"/>
    <dgm:cxn modelId="{C117528F-1F6D-0440-B252-B1AB5FF17E04}" srcId="{7F004162-1D41-0C47-8680-A8589E68D3B2}" destId="{F6BE8AC2-B230-E743-B45C-1056C31E6233}" srcOrd="0" destOrd="0" parTransId="{A1939AD7-BE0C-C948-8A87-698E7B6FA5EE}" sibTransId="{62FB3614-8468-094F-B585-3492A253AFB2}"/>
    <dgm:cxn modelId="{2DCA76A6-B598-E34C-99D2-D83F9D792805}" srcId="{7F004162-1D41-0C47-8680-A8589E68D3B2}" destId="{06240537-FB39-BF49-9C7F-6C793F4F9EA2}" srcOrd="1" destOrd="0" parTransId="{8AF3EA1F-776E-CC49-8389-0DA433DC9924}" sibTransId="{8B2A02CA-793C-9848-998A-9CDAD6118B11}"/>
    <dgm:cxn modelId="{EED5FD84-47FF-47C4-8D03-A53A721A65E2}" type="presOf" srcId="{59F23956-15A1-40BD-8DB3-0C88BC8A9146}" destId="{61C8E4E5-2680-C849-8D6D-4A6C24878101}" srcOrd="0" destOrd="4" presId="urn:microsoft.com/office/officeart/2005/8/layout/hList1"/>
    <dgm:cxn modelId="{03CAD921-F69F-C640-AF40-59A52B11A9B7}" srcId="{06240537-FB39-BF49-9C7F-6C793F4F9EA2}" destId="{2CC91542-2B70-D842-BD11-944BA0427A12}" srcOrd="0" destOrd="0" parTransId="{C530E1EE-C4B2-A04E-82FD-0380D98A962F}" sibTransId="{7B611B43-E094-0547-853A-4E1F57E096A5}"/>
    <dgm:cxn modelId="{7C8A2526-3EAD-4B74-B54E-C6BBED59CC19}" srcId="{F6BE8AC2-B230-E743-B45C-1056C31E6233}" destId="{A27459AF-FD82-4634-A7CF-03A8F3621DE0}" srcOrd="3" destOrd="0" parTransId="{00608DA0-F2E5-4252-A670-614F3A627EE2}" sibTransId="{8C160E04-E428-4B82-84E1-B664DD726FD8}"/>
    <dgm:cxn modelId="{175BDEB0-6E9B-4649-91E7-62F287D8A06D}" type="presOf" srcId="{A4CD8071-C7B5-402E-83DC-A64A189CA041}" destId="{BBB822EB-1766-A146-8BC0-2780BA205748}" srcOrd="0" destOrd="7" presId="urn:microsoft.com/office/officeart/2005/8/layout/hList1"/>
    <dgm:cxn modelId="{D90AE150-FD97-4D4C-9BDE-D4AA1AB84626}" type="presOf" srcId="{403D891F-53ED-42C0-97E2-F5B3390A8263}" destId="{BBB822EB-1766-A146-8BC0-2780BA205748}" srcOrd="0" destOrd="4" presId="urn:microsoft.com/office/officeart/2005/8/layout/hList1"/>
    <dgm:cxn modelId="{35A11274-80D1-4E9E-BD1D-9D70AEDC3DF2}" type="presOf" srcId="{A55D0EA5-870F-4C1E-97B9-CF73529C954A}" destId="{BBB822EB-1766-A146-8BC0-2780BA205748}" srcOrd="0" destOrd="1" presId="urn:microsoft.com/office/officeart/2005/8/layout/hList1"/>
    <dgm:cxn modelId="{AEDA381D-E91E-42D2-85C4-116B5EE53215}" type="presOf" srcId="{7F004162-1D41-0C47-8680-A8589E68D3B2}" destId="{8C982603-BE40-AC46-B027-2483A9D1BCDB}" srcOrd="0" destOrd="0" presId="urn:microsoft.com/office/officeart/2005/8/layout/hList1"/>
    <dgm:cxn modelId="{09169DE7-7678-498F-A041-23985CE1D037}" type="presParOf" srcId="{8C982603-BE40-AC46-B027-2483A9D1BCDB}" destId="{60885F12-C2AF-2040-A06C-F4B9A85AACED}" srcOrd="0" destOrd="0" presId="urn:microsoft.com/office/officeart/2005/8/layout/hList1"/>
    <dgm:cxn modelId="{7B34E3B1-8AD2-4A2D-915D-6B05A5EAFF89}" type="presParOf" srcId="{60885F12-C2AF-2040-A06C-F4B9A85AACED}" destId="{5B9AA596-F33A-DD46-9FC7-04C8C7A08BDF}" srcOrd="0" destOrd="0" presId="urn:microsoft.com/office/officeart/2005/8/layout/hList1"/>
    <dgm:cxn modelId="{F7DB71AC-DFDD-420F-A686-12959B6B6C07}" type="presParOf" srcId="{60885F12-C2AF-2040-A06C-F4B9A85AACED}" destId="{BBB822EB-1766-A146-8BC0-2780BA205748}" srcOrd="1" destOrd="0" presId="urn:microsoft.com/office/officeart/2005/8/layout/hList1"/>
    <dgm:cxn modelId="{7F926159-B921-48EF-A08B-DF9D6D639844}" type="presParOf" srcId="{8C982603-BE40-AC46-B027-2483A9D1BCDB}" destId="{69E588DD-3F1B-D74C-96DB-99E85E61B334}" srcOrd="1" destOrd="0" presId="urn:microsoft.com/office/officeart/2005/8/layout/hList1"/>
    <dgm:cxn modelId="{6D397940-E133-46BA-AED5-D44746A46C6C}" type="presParOf" srcId="{8C982603-BE40-AC46-B027-2483A9D1BCDB}" destId="{991AE1F5-4EE5-B34A-B64D-0BD22C25BB99}" srcOrd="2" destOrd="0" presId="urn:microsoft.com/office/officeart/2005/8/layout/hList1"/>
    <dgm:cxn modelId="{71DD7353-E4AF-4C80-A241-B0C1DA5F4702}" type="presParOf" srcId="{991AE1F5-4EE5-B34A-B64D-0BD22C25BB99}" destId="{09279644-ACC2-B44B-94A7-BFDC552200D0}" srcOrd="0" destOrd="0" presId="urn:microsoft.com/office/officeart/2005/8/layout/hList1"/>
    <dgm:cxn modelId="{D46FD61E-65B7-4A54-8961-1CC970751C87}" type="presParOf" srcId="{991AE1F5-4EE5-B34A-B64D-0BD22C25BB99}" destId="{61C8E4E5-2680-C849-8D6D-4A6C2487810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27CF9F71-2BC8-9E45-9E33-8085F50A575C}" type="doc">
      <dgm:prSet loTypeId="urn:microsoft.com/office/officeart/2005/8/layout/vList2" loCatId="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CD9A92C1-640A-B44B-8386-59C75441838C}">
      <dgm:prSet custT="1"/>
      <dgm:spPr/>
      <dgm:t>
        <a:bodyPr/>
        <a:lstStyle/>
        <a:p>
          <a:pPr rtl="0"/>
          <a:r>
            <a:rPr lang="zh-TW" sz="1800" dirty="0" smtClean="0"/>
            <a:t>辦公室</a:t>
          </a:r>
          <a:r>
            <a:rPr lang="en-US" sz="1800" dirty="0" smtClean="0"/>
            <a:t>—</a:t>
          </a:r>
          <a:r>
            <a:rPr lang="zh-TW" sz="1800" dirty="0" smtClean="0"/>
            <a:t>輔導人員之辦公桌椅、沙發、個人電腦、辦公事務機器等。</a:t>
          </a:r>
          <a:endParaRPr lang="zh-TW" altLang="en-US" sz="1800" b="1" dirty="0"/>
        </a:p>
      </dgm:t>
    </dgm:pt>
    <dgm:pt modelId="{2AB29D58-B312-E242-B5CA-76E1C819CA89}" type="parTrans" cxnId="{A367855A-5D4D-AD42-AF76-0E3DF8CB0D7D}">
      <dgm:prSet/>
      <dgm:spPr/>
      <dgm:t>
        <a:bodyPr/>
        <a:lstStyle/>
        <a:p>
          <a:endParaRPr lang="zh-TW" altLang="en-US"/>
        </a:p>
      </dgm:t>
    </dgm:pt>
    <dgm:pt modelId="{94DA1659-86FA-1A4C-9002-157DCD912AFB}" type="sibTrans" cxnId="{A367855A-5D4D-AD42-AF76-0E3DF8CB0D7D}">
      <dgm:prSet/>
      <dgm:spPr/>
      <dgm:t>
        <a:bodyPr/>
        <a:lstStyle/>
        <a:p>
          <a:endParaRPr lang="zh-TW" altLang="en-US"/>
        </a:p>
      </dgm:t>
    </dgm:pt>
    <dgm:pt modelId="{EC4CE3FE-1951-2549-8714-92ECBC6958D5}">
      <dgm:prSet custT="1"/>
      <dgm:spPr/>
      <dgm:t>
        <a:bodyPr/>
        <a:lstStyle/>
        <a:p>
          <a:pPr rtl="0"/>
          <a:r>
            <a:rPr lang="zh-TW" sz="1800" dirty="0" smtClean="0"/>
            <a:t>會客室</a:t>
          </a:r>
          <a:r>
            <a:rPr lang="en-US" sz="1800" dirty="0" smtClean="0"/>
            <a:t>—</a:t>
          </a:r>
          <a:r>
            <a:rPr lang="zh-TW" sz="1800" dirty="0" smtClean="0"/>
            <a:t>接待教師或家長洽談與諮詢使用，可配置一套沙發、茶几、飲水及空調設備等。</a:t>
          </a:r>
          <a:endParaRPr lang="zh-TW" altLang="en-US" sz="1800" b="1" dirty="0"/>
        </a:p>
      </dgm:t>
    </dgm:pt>
    <dgm:pt modelId="{D347A80F-4049-254E-A62F-FEAD85BCC4D3}" type="parTrans" cxnId="{312EB039-60AF-7B40-95FA-6B1485FA38F7}">
      <dgm:prSet/>
      <dgm:spPr/>
      <dgm:t>
        <a:bodyPr/>
        <a:lstStyle/>
        <a:p>
          <a:endParaRPr lang="zh-TW" altLang="en-US"/>
        </a:p>
      </dgm:t>
    </dgm:pt>
    <dgm:pt modelId="{5A17A60B-1C01-3845-A0DD-96343084FAF6}" type="sibTrans" cxnId="{312EB039-60AF-7B40-95FA-6B1485FA38F7}">
      <dgm:prSet/>
      <dgm:spPr/>
      <dgm:t>
        <a:bodyPr/>
        <a:lstStyle/>
        <a:p>
          <a:endParaRPr lang="zh-TW" altLang="en-US" dirty="0"/>
        </a:p>
      </dgm:t>
    </dgm:pt>
    <dgm:pt modelId="{AD9E36B8-70C4-464F-B0A4-740D831024BA}">
      <dgm:prSet custT="1"/>
      <dgm:spPr/>
      <dgm:t>
        <a:bodyPr/>
        <a:lstStyle/>
        <a:p>
          <a:pPr rtl="0"/>
          <a:r>
            <a:rPr lang="zh-TW" sz="1800" dirty="0" smtClean="0"/>
            <a:t>個別諮商室</a:t>
          </a:r>
          <a:r>
            <a:rPr lang="en-US" sz="1800" dirty="0" smtClean="0"/>
            <a:t>—</a:t>
          </a:r>
          <a:r>
            <a:rPr lang="zh-TW" sz="1800" dirty="0" smtClean="0"/>
            <a:t>個別談話用，需有一套至少兩人的沙發桌椅、警鈴、緊急照明燈、及相關諮商設備等。</a:t>
          </a:r>
          <a:endParaRPr lang="zh-TW" altLang="en-US" sz="1800" b="1" dirty="0"/>
        </a:p>
      </dgm:t>
    </dgm:pt>
    <dgm:pt modelId="{47B30D33-BCC1-1548-AF42-A4A80FFB607A}" type="parTrans" cxnId="{6899AFB0-E4BB-164F-965E-371531C111A2}">
      <dgm:prSet/>
      <dgm:spPr/>
      <dgm:t>
        <a:bodyPr/>
        <a:lstStyle/>
        <a:p>
          <a:endParaRPr lang="zh-TW" altLang="en-US"/>
        </a:p>
      </dgm:t>
    </dgm:pt>
    <dgm:pt modelId="{6C10F758-305D-6841-A6DE-B6FEF7EEC810}" type="sibTrans" cxnId="{6899AFB0-E4BB-164F-965E-371531C111A2}">
      <dgm:prSet/>
      <dgm:spPr/>
      <dgm:t>
        <a:bodyPr/>
        <a:lstStyle/>
        <a:p>
          <a:endParaRPr lang="zh-TW" altLang="en-US"/>
        </a:p>
      </dgm:t>
    </dgm:pt>
    <dgm:pt modelId="{12382898-7FD1-F244-B191-FDA0F08A6BE1}">
      <dgm:prSet custT="1"/>
      <dgm:spPr/>
      <dgm:t>
        <a:bodyPr/>
        <a:lstStyle/>
        <a:p>
          <a:pPr rtl="0"/>
          <a:r>
            <a:rPr lang="zh-TW" sz="1800" dirty="0" smtClean="0"/>
            <a:t>遊戲治療室</a:t>
          </a:r>
          <a:r>
            <a:rPr lang="en-US" sz="1800" dirty="0" smtClean="0"/>
            <a:t>—</a:t>
          </a:r>
          <a:r>
            <a:rPr lang="zh-TW" sz="1800" dirty="0" smtClean="0"/>
            <a:t>兒童遊戲治療使用，室內放置一些玩具、布偶、動物模型等。</a:t>
          </a:r>
          <a:endParaRPr lang="zh-TW" altLang="en-US" sz="1800" b="1" dirty="0"/>
        </a:p>
      </dgm:t>
    </dgm:pt>
    <dgm:pt modelId="{AEDE0552-AFD4-8646-8C34-DB8D22524367}" type="parTrans" cxnId="{76CF9D46-995C-0C42-B90F-55605E8A63C5}">
      <dgm:prSet/>
      <dgm:spPr/>
      <dgm:t>
        <a:bodyPr/>
        <a:lstStyle/>
        <a:p>
          <a:endParaRPr lang="zh-TW" altLang="en-US"/>
        </a:p>
      </dgm:t>
    </dgm:pt>
    <dgm:pt modelId="{8DC902BC-1475-C64D-86C9-97D55F1ACB3E}" type="sibTrans" cxnId="{76CF9D46-995C-0C42-B90F-55605E8A63C5}">
      <dgm:prSet/>
      <dgm:spPr/>
      <dgm:t>
        <a:bodyPr/>
        <a:lstStyle/>
        <a:p>
          <a:endParaRPr lang="zh-TW" altLang="en-US"/>
        </a:p>
      </dgm:t>
    </dgm:pt>
    <dgm:pt modelId="{677156D0-2ECF-7E4B-A9E3-E3234FDE1B72}">
      <dgm:prSet custT="1"/>
      <dgm:spPr/>
      <dgm:t>
        <a:bodyPr/>
        <a:lstStyle/>
        <a:p>
          <a:pPr rtl="0"/>
          <a:r>
            <a:rPr lang="zh-TW" sz="1800" dirty="0" smtClean="0"/>
            <a:t>團體輔導室</a:t>
          </a:r>
          <a:r>
            <a:rPr lang="en-US" sz="1800" dirty="0" smtClean="0"/>
            <a:t>—</a:t>
          </a:r>
          <a:r>
            <a:rPr lang="zh-TW" sz="1800" dirty="0" smtClean="0"/>
            <a:t>宜施設木質或塑膠地板，並備有靠墊、座椅及白板等。</a:t>
          </a:r>
          <a:endParaRPr lang="zh-TW" altLang="en-US" sz="1800" b="1" dirty="0"/>
        </a:p>
      </dgm:t>
    </dgm:pt>
    <dgm:pt modelId="{40DD5977-3D4C-E143-B8D7-4EDAC8BEB83A}" type="parTrans" cxnId="{6D864D6F-2795-2240-A567-5231D9DC965E}">
      <dgm:prSet/>
      <dgm:spPr/>
      <dgm:t>
        <a:bodyPr/>
        <a:lstStyle/>
        <a:p>
          <a:endParaRPr lang="zh-TW" altLang="en-US"/>
        </a:p>
      </dgm:t>
    </dgm:pt>
    <dgm:pt modelId="{ABB1D5B6-E970-4B46-AF35-2A58EC8614A2}" type="sibTrans" cxnId="{6D864D6F-2795-2240-A567-5231D9DC965E}">
      <dgm:prSet/>
      <dgm:spPr/>
      <dgm:t>
        <a:bodyPr/>
        <a:lstStyle/>
        <a:p>
          <a:endParaRPr lang="zh-TW" altLang="en-US"/>
        </a:p>
      </dgm:t>
    </dgm:pt>
    <dgm:pt modelId="{1F78ABFF-F4E9-1947-82CC-B457D8AAE313}">
      <dgm:prSet custT="1"/>
      <dgm:spPr/>
      <dgm:t>
        <a:bodyPr/>
        <a:lstStyle/>
        <a:p>
          <a:pPr rtl="0"/>
          <a:r>
            <a:rPr lang="zh-TW" sz="1800" dirty="0" smtClean="0"/>
            <a:t>會議室</a:t>
          </a:r>
          <a:r>
            <a:rPr lang="en-US" sz="1800" dirty="0" smtClean="0"/>
            <a:t>—</a:t>
          </a:r>
          <a:r>
            <a:rPr lang="zh-TW" sz="1800" dirty="0" smtClean="0"/>
            <a:t>研討用長桌椅。</a:t>
          </a:r>
          <a:endParaRPr lang="zh-TW" altLang="en-US" sz="1800" b="1" dirty="0"/>
        </a:p>
      </dgm:t>
    </dgm:pt>
    <dgm:pt modelId="{7A681D34-79A6-DE4A-A171-DF76AB371A9B}" type="parTrans" cxnId="{1F437A40-0992-A84A-B204-D9F0F4B7745A}">
      <dgm:prSet/>
      <dgm:spPr/>
      <dgm:t>
        <a:bodyPr/>
        <a:lstStyle/>
        <a:p>
          <a:endParaRPr lang="zh-TW" altLang="en-US"/>
        </a:p>
      </dgm:t>
    </dgm:pt>
    <dgm:pt modelId="{48B6552B-4028-9F43-AD7F-CD3EB7FCB00C}" type="sibTrans" cxnId="{1F437A40-0992-A84A-B204-D9F0F4B7745A}">
      <dgm:prSet/>
      <dgm:spPr/>
      <dgm:t>
        <a:bodyPr/>
        <a:lstStyle/>
        <a:p>
          <a:endParaRPr lang="zh-TW" altLang="en-US"/>
        </a:p>
      </dgm:t>
    </dgm:pt>
    <dgm:pt modelId="{8E823933-FD45-914A-9765-E0B84EFD6D7A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800" dirty="0" smtClean="0"/>
            <a:t> </a:t>
          </a:r>
          <a:r>
            <a:rPr lang="zh-TW" sz="1800" dirty="0" smtClean="0"/>
            <a:t>生涯發展資料</a:t>
          </a:r>
          <a:r>
            <a:rPr lang="en-US" sz="1800" dirty="0" smtClean="0"/>
            <a:t>/</a:t>
          </a:r>
          <a:r>
            <a:rPr lang="zh-TW" sz="1800" dirty="0" smtClean="0"/>
            <a:t>心理測驗室</a:t>
          </a:r>
          <a:r>
            <a:rPr lang="en-US" sz="1800" dirty="0" smtClean="0"/>
            <a:t>—</a:t>
          </a:r>
          <a:r>
            <a:rPr lang="zh-TW" sz="1800" dirty="0" smtClean="0"/>
            <a:t>含長桌、椅子、資料書櫥、測驗工具櫥櫃等。學生資料櫥櫃需具有能上鎖功能。</a:t>
          </a:r>
          <a:endParaRPr lang="zh-TW" altLang="en-US" sz="1800" b="1" dirty="0" smtClean="0"/>
        </a:p>
      </dgm:t>
    </dgm:pt>
    <dgm:pt modelId="{F0C0B8C1-A15D-FC4B-A879-162401E6AFD4}" type="parTrans" cxnId="{F372023C-2E41-984F-8C84-BC9AB18D40CC}">
      <dgm:prSet/>
      <dgm:spPr/>
      <dgm:t>
        <a:bodyPr/>
        <a:lstStyle/>
        <a:p>
          <a:endParaRPr lang="zh-TW" altLang="en-US"/>
        </a:p>
      </dgm:t>
    </dgm:pt>
    <dgm:pt modelId="{6131ECED-1D21-3D4B-8673-B6604E470F8D}" type="sibTrans" cxnId="{F372023C-2E41-984F-8C84-BC9AB18D40CC}">
      <dgm:prSet/>
      <dgm:spPr/>
      <dgm:t>
        <a:bodyPr/>
        <a:lstStyle/>
        <a:p>
          <a:endParaRPr lang="zh-TW" altLang="en-US"/>
        </a:p>
      </dgm:t>
    </dgm:pt>
    <dgm:pt modelId="{A58DE260-874D-FA4A-B041-FCB848989E32}">
      <dgm:prSet custT="1"/>
      <dgm:spPr/>
      <dgm:t>
        <a:bodyPr/>
        <a:lstStyle/>
        <a:p>
          <a:pPr rtl="0"/>
          <a:endParaRPr lang="zh-TW" altLang="en-US" sz="1800" b="0" dirty="0"/>
        </a:p>
      </dgm:t>
    </dgm:pt>
    <dgm:pt modelId="{3129A745-40E9-AC4D-BF39-B46DDA42C5FB}" type="parTrans" cxnId="{D5FE2668-A7A8-0C4E-BDE4-FDE101816A42}">
      <dgm:prSet/>
      <dgm:spPr/>
      <dgm:t>
        <a:bodyPr/>
        <a:lstStyle/>
        <a:p>
          <a:endParaRPr lang="zh-TW" altLang="en-US"/>
        </a:p>
      </dgm:t>
    </dgm:pt>
    <dgm:pt modelId="{B49E3E6B-B00B-1342-B853-0B028316F842}" type="sibTrans" cxnId="{D5FE2668-A7A8-0C4E-BDE4-FDE101816A42}">
      <dgm:prSet/>
      <dgm:spPr/>
      <dgm:t>
        <a:bodyPr/>
        <a:lstStyle/>
        <a:p>
          <a:endParaRPr lang="zh-TW" altLang="en-US"/>
        </a:p>
      </dgm:t>
    </dgm:pt>
    <dgm:pt modelId="{E82FA3EA-A9BD-436C-8AA1-DC6153105710}">
      <dgm:prSet custT="1"/>
      <dgm:spPr/>
      <dgm:t>
        <a:bodyPr/>
        <a:lstStyle/>
        <a:p>
          <a:pPr marR="0" rtl="0" eaLnBrk="1" fontAlgn="auto" latinLnBrk="0" hangingPunct="1">
            <a:buClrTx/>
            <a:buSzTx/>
            <a:buFontTx/>
            <a:tabLst/>
            <a:defRPr/>
          </a:pPr>
          <a:r>
            <a:rPr lang="zh-TW" altLang="en-US" sz="500" dirty="0" smtClean="0"/>
            <a:t> </a:t>
          </a:r>
          <a:r>
            <a:rPr lang="zh-TW" altLang="en-US" sz="1800" dirty="0" smtClean="0"/>
            <a:t>其他：如輔導設備及器材室、輔導專欄的揭示（公布）板、輔導信箱、或學校因個別條件及需要所增加其他必要設備。</a:t>
          </a:r>
          <a:endParaRPr lang="zh-TW" altLang="en-US" sz="1800" b="1" dirty="0" smtClean="0"/>
        </a:p>
      </dgm:t>
    </dgm:pt>
    <dgm:pt modelId="{3A8E8AD8-29CD-4819-AE0F-0B6727697574}" type="parTrans" cxnId="{8FFCA031-98CF-48B3-A062-BA163873D800}">
      <dgm:prSet/>
      <dgm:spPr/>
      <dgm:t>
        <a:bodyPr/>
        <a:lstStyle/>
        <a:p>
          <a:endParaRPr lang="zh-TW" altLang="en-US"/>
        </a:p>
      </dgm:t>
    </dgm:pt>
    <dgm:pt modelId="{6625C4E8-4824-41A9-B293-80106E2F10AE}" type="sibTrans" cxnId="{8FFCA031-98CF-48B3-A062-BA163873D800}">
      <dgm:prSet/>
      <dgm:spPr/>
      <dgm:t>
        <a:bodyPr/>
        <a:lstStyle/>
        <a:p>
          <a:endParaRPr lang="zh-TW" altLang="en-US"/>
        </a:p>
      </dgm:t>
    </dgm:pt>
    <dgm:pt modelId="{D4623F01-8B8D-BB43-A9A5-064107C24116}" type="pres">
      <dgm:prSet presAssocID="{27CF9F71-2BC8-9E45-9E33-8085F50A57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231A437-0DFC-45EE-B3AC-6253D636C17D}" type="pres">
      <dgm:prSet presAssocID="{CD9A92C1-640A-B44B-8386-59C75441838C}" presName="parentText" presStyleLbl="node1" presStyleIdx="0" presStyleCnt="8" custLinFactY="-6526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4417FB-B41C-4E43-AF1A-F76EEFCEBDF6}" type="pres">
      <dgm:prSet presAssocID="{94DA1659-86FA-1A4C-9002-157DCD912AFB}" presName="spacer" presStyleCnt="0"/>
      <dgm:spPr/>
      <dgm:t>
        <a:bodyPr/>
        <a:lstStyle/>
        <a:p>
          <a:endParaRPr lang="zh-TW" altLang="en-US"/>
        </a:p>
      </dgm:t>
    </dgm:pt>
    <dgm:pt modelId="{AB7FDAC0-1591-4C86-921E-E1AF43155C7C}" type="pres">
      <dgm:prSet presAssocID="{EC4CE3FE-1951-2549-8714-92ECBC6958D5}" presName="parentText" presStyleLbl="node1" presStyleIdx="1" presStyleCnt="8" custLinFactY="473" custLinFactNeighborX="-855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CD798A-6A3B-4CF4-808C-1C8AEB0A3CC9}" type="pres">
      <dgm:prSet presAssocID="{5A17A60B-1C01-3845-A0DD-96343084FAF6}" presName="spacer" presStyleCnt="0"/>
      <dgm:spPr/>
      <dgm:t>
        <a:bodyPr/>
        <a:lstStyle/>
        <a:p>
          <a:endParaRPr lang="zh-TW" altLang="en-US"/>
        </a:p>
      </dgm:t>
    </dgm:pt>
    <dgm:pt modelId="{8BDFD22C-C65C-4C1F-B858-DD0B4E569910}" type="pres">
      <dgm:prSet presAssocID="{AD9E36B8-70C4-464F-B0A4-740D831024BA}" presName="parentText" presStyleLbl="node1" presStyleIdx="2" presStyleCnt="8" custLinFactY="-3017" custLinFactNeighborX="-85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4A97EF-29E2-4851-8179-91280E4CA86B}" type="pres">
      <dgm:prSet presAssocID="{6C10F758-305D-6841-A6DE-B6FEF7EEC810}" presName="spacer" presStyleCnt="0"/>
      <dgm:spPr/>
      <dgm:t>
        <a:bodyPr/>
        <a:lstStyle/>
        <a:p>
          <a:endParaRPr lang="zh-TW" altLang="en-US"/>
        </a:p>
      </dgm:t>
    </dgm:pt>
    <dgm:pt modelId="{DD102391-ECBD-43AE-BF03-5F127117029B}" type="pres">
      <dgm:prSet presAssocID="{12382898-7FD1-F244-B191-FDA0F08A6BE1}" presName="parentText" presStyleLbl="node1" presStyleIdx="3" presStyleCnt="8" custLinFactY="-1802" custLinFactNeighborX="-85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2F3AF2-920D-4E5C-A8C6-7287B42A615D}" type="pres">
      <dgm:prSet presAssocID="{8DC902BC-1475-C64D-86C9-97D55F1ACB3E}" presName="spacer" presStyleCnt="0"/>
      <dgm:spPr/>
      <dgm:t>
        <a:bodyPr/>
        <a:lstStyle/>
        <a:p>
          <a:endParaRPr lang="zh-TW" altLang="en-US"/>
        </a:p>
      </dgm:t>
    </dgm:pt>
    <dgm:pt modelId="{30CC707C-1B41-4771-9978-333E302939BA}" type="pres">
      <dgm:prSet presAssocID="{677156D0-2ECF-7E4B-A9E3-E3234FDE1B72}" presName="parentText" presStyleLbl="node1" presStyleIdx="4" presStyleCnt="8" custLinFactY="-962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1FABD4-338E-4BCE-925B-CADB330318F1}" type="pres">
      <dgm:prSet presAssocID="{ABB1D5B6-E970-4B46-AF35-2A58EC8614A2}" presName="spacer" presStyleCnt="0"/>
      <dgm:spPr/>
      <dgm:t>
        <a:bodyPr/>
        <a:lstStyle/>
        <a:p>
          <a:endParaRPr lang="zh-TW" altLang="en-US"/>
        </a:p>
      </dgm:t>
    </dgm:pt>
    <dgm:pt modelId="{C0FC7C9D-852F-4151-BD38-8A9848466203}" type="pres">
      <dgm:prSet presAssocID="{1F78ABFF-F4E9-1947-82CC-B457D8AAE313}" presName="parentText" presStyleLbl="node1" presStyleIdx="5" presStyleCnt="8" custLinFactY="-1734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62E073-0B63-4AD6-9EFF-521F84079B59}" type="pres">
      <dgm:prSet presAssocID="{48B6552B-4028-9F43-AD7F-CD3EB7FCB00C}" presName="spacer" presStyleCnt="0"/>
      <dgm:spPr/>
      <dgm:t>
        <a:bodyPr/>
        <a:lstStyle/>
        <a:p>
          <a:endParaRPr lang="zh-TW" altLang="en-US"/>
        </a:p>
      </dgm:t>
    </dgm:pt>
    <dgm:pt modelId="{8639C548-1EA4-41E9-898B-3EB9FB71E8A8}" type="pres">
      <dgm:prSet presAssocID="{8E823933-FD45-914A-9765-E0B84EFD6D7A}" presName="parentText" presStyleLbl="node1" presStyleIdx="6" presStyleCnt="8" custLinFactY="-804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9BF592-DDF8-4163-ABAD-E43890EF667B}" type="pres">
      <dgm:prSet presAssocID="{8E823933-FD45-914A-9765-E0B84EFD6D7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EFA2C2-BF0C-48BF-906D-5680819F2872}" type="pres">
      <dgm:prSet presAssocID="{E82FA3EA-A9BD-436C-8AA1-DC6153105710}" presName="parentText" presStyleLbl="node1" presStyleIdx="7" presStyleCnt="8" custLinFactY="-11976" custLinFactNeighborX="-85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D7F8A82-2691-4904-BD72-E898F97CC676}" type="presOf" srcId="{EC4CE3FE-1951-2549-8714-92ECBC6958D5}" destId="{AB7FDAC0-1591-4C86-921E-E1AF43155C7C}" srcOrd="0" destOrd="0" presId="urn:microsoft.com/office/officeart/2005/8/layout/vList2"/>
    <dgm:cxn modelId="{3ECC9215-A45B-4155-B25B-C7C9D2ECAF5A}" type="presOf" srcId="{1F78ABFF-F4E9-1947-82CC-B457D8AAE313}" destId="{C0FC7C9D-852F-4151-BD38-8A9848466203}" srcOrd="0" destOrd="0" presId="urn:microsoft.com/office/officeart/2005/8/layout/vList2"/>
    <dgm:cxn modelId="{A367855A-5D4D-AD42-AF76-0E3DF8CB0D7D}" srcId="{27CF9F71-2BC8-9E45-9E33-8085F50A575C}" destId="{CD9A92C1-640A-B44B-8386-59C75441838C}" srcOrd="0" destOrd="0" parTransId="{2AB29D58-B312-E242-B5CA-76E1C819CA89}" sibTransId="{94DA1659-86FA-1A4C-9002-157DCD912AFB}"/>
    <dgm:cxn modelId="{6D864D6F-2795-2240-A567-5231D9DC965E}" srcId="{27CF9F71-2BC8-9E45-9E33-8085F50A575C}" destId="{677156D0-2ECF-7E4B-A9E3-E3234FDE1B72}" srcOrd="4" destOrd="0" parTransId="{40DD5977-3D4C-E143-B8D7-4EDAC8BEB83A}" sibTransId="{ABB1D5B6-E970-4B46-AF35-2A58EC8614A2}"/>
    <dgm:cxn modelId="{36A2F878-9DDD-4A3F-8F44-69CBF8780C6C}" type="presOf" srcId="{A58DE260-874D-FA4A-B041-FCB848989E32}" destId="{039BF592-DDF8-4163-ABAD-E43890EF667B}" srcOrd="0" destOrd="0" presId="urn:microsoft.com/office/officeart/2005/8/layout/vList2"/>
    <dgm:cxn modelId="{1F437A40-0992-A84A-B204-D9F0F4B7745A}" srcId="{27CF9F71-2BC8-9E45-9E33-8085F50A575C}" destId="{1F78ABFF-F4E9-1947-82CC-B457D8AAE313}" srcOrd="5" destOrd="0" parTransId="{7A681D34-79A6-DE4A-A171-DF76AB371A9B}" sibTransId="{48B6552B-4028-9F43-AD7F-CD3EB7FCB00C}"/>
    <dgm:cxn modelId="{312EB039-60AF-7B40-95FA-6B1485FA38F7}" srcId="{27CF9F71-2BC8-9E45-9E33-8085F50A575C}" destId="{EC4CE3FE-1951-2549-8714-92ECBC6958D5}" srcOrd="1" destOrd="0" parTransId="{D347A80F-4049-254E-A62F-FEAD85BCC4D3}" sibTransId="{5A17A60B-1C01-3845-A0DD-96343084FAF6}"/>
    <dgm:cxn modelId="{01A78303-118D-4C46-AA6C-947E73F86BAF}" type="presOf" srcId="{E82FA3EA-A9BD-436C-8AA1-DC6153105710}" destId="{30EFA2C2-BF0C-48BF-906D-5680819F2872}" srcOrd="0" destOrd="0" presId="urn:microsoft.com/office/officeart/2005/8/layout/vList2"/>
    <dgm:cxn modelId="{04C8B85A-CD72-45C1-8D66-A817BA8C4232}" type="presOf" srcId="{AD9E36B8-70C4-464F-B0A4-740D831024BA}" destId="{8BDFD22C-C65C-4C1F-B858-DD0B4E569910}" srcOrd="0" destOrd="0" presId="urn:microsoft.com/office/officeart/2005/8/layout/vList2"/>
    <dgm:cxn modelId="{8FFCA031-98CF-48B3-A062-BA163873D800}" srcId="{27CF9F71-2BC8-9E45-9E33-8085F50A575C}" destId="{E82FA3EA-A9BD-436C-8AA1-DC6153105710}" srcOrd="7" destOrd="0" parTransId="{3A8E8AD8-29CD-4819-AE0F-0B6727697574}" sibTransId="{6625C4E8-4824-41A9-B293-80106E2F10AE}"/>
    <dgm:cxn modelId="{76CF9D46-995C-0C42-B90F-55605E8A63C5}" srcId="{27CF9F71-2BC8-9E45-9E33-8085F50A575C}" destId="{12382898-7FD1-F244-B191-FDA0F08A6BE1}" srcOrd="3" destOrd="0" parTransId="{AEDE0552-AFD4-8646-8C34-DB8D22524367}" sibTransId="{8DC902BC-1475-C64D-86C9-97D55F1ACB3E}"/>
    <dgm:cxn modelId="{889660C0-1CDC-4607-8CB5-5C18BC6C0CA5}" type="presOf" srcId="{12382898-7FD1-F244-B191-FDA0F08A6BE1}" destId="{DD102391-ECBD-43AE-BF03-5F127117029B}" srcOrd="0" destOrd="0" presId="urn:microsoft.com/office/officeart/2005/8/layout/vList2"/>
    <dgm:cxn modelId="{D5FE2668-A7A8-0C4E-BDE4-FDE101816A42}" srcId="{8E823933-FD45-914A-9765-E0B84EFD6D7A}" destId="{A58DE260-874D-FA4A-B041-FCB848989E32}" srcOrd="0" destOrd="0" parTransId="{3129A745-40E9-AC4D-BF39-B46DDA42C5FB}" sibTransId="{B49E3E6B-B00B-1342-B853-0B028316F842}"/>
    <dgm:cxn modelId="{F372023C-2E41-984F-8C84-BC9AB18D40CC}" srcId="{27CF9F71-2BC8-9E45-9E33-8085F50A575C}" destId="{8E823933-FD45-914A-9765-E0B84EFD6D7A}" srcOrd="6" destOrd="0" parTransId="{F0C0B8C1-A15D-FC4B-A879-162401E6AFD4}" sibTransId="{6131ECED-1D21-3D4B-8673-B6604E470F8D}"/>
    <dgm:cxn modelId="{CCEA1C89-002C-4434-94BC-6343932BA35D}" type="presOf" srcId="{27CF9F71-2BC8-9E45-9E33-8085F50A575C}" destId="{D4623F01-8B8D-BB43-A9A5-064107C24116}" srcOrd="0" destOrd="0" presId="urn:microsoft.com/office/officeart/2005/8/layout/vList2"/>
    <dgm:cxn modelId="{5D2B649E-CD76-470A-9DD2-9CA6A9309CBB}" type="presOf" srcId="{CD9A92C1-640A-B44B-8386-59C75441838C}" destId="{5231A437-0DFC-45EE-B3AC-6253D636C17D}" srcOrd="0" destOrd="0" presId="urn:microsoft.com/office/officeart/2005/8/layout/vList2"/>
    <dgm:cxn modelId="{6899AFB0-E4BB-164F-965E-371531C111A2}" srcId="{27CF9F71-2BC8-9E45-9E33-8085F50A575C}" destId="{AD9E36B8-70C4-464F-B0A4-740D831024BA}" srcOrd="2" destOrd="0" parTransId="{47B30D33-BCC1-1548-AF42-A4A80FFB607A}" sibTransId="{6C10F758-305D-6841-A6DE-B6FEF7EEC810}"/>
    <dgm:cxn modelId="{F53732A0-E573-4CBA-B261-D5E27DAD1358}" type="presOf" srcId="{677156D0-2ECF-7E4B-A9E3-E3234FDE1B72}" destId="{30CC707C-1B41-4771-9978-333E302939BA}" srcOrd="0" destOrd="0" presId="urn:microsoft.com/office/officeart/2005/8/layout/vList2"/>
    <dgm:cxn modelId="{6997EA8F-3911-4D04-8D39-BACD6C86C420}" type="presOf" srcId="{8E823933-FD45-914A-9765-E0B84EFD6D7A}" destId="{8639C548-1EA4-41E9-898B-3EB9FB71E8A8}" srcOrd="0" destOrd="0" presId="urn:microsoft.com/office/officeart/2005/8/layout/vList2"/>
    <dgm:cxn modelId="{AAA12802-BE31-4097-AB7C-940C48FA858A}" type="presParOf" srcId="{D4623F01-8B8D-BB43-A9A5-064107C24116}" destId="{5231A437-0DFC-45EE-B3AC-6253D636C17D}" srcOrd="0" destOrd="0" presId="urn:microsoft.com/office/officeart/2005/8/layout/vList2"/>
    <dgm:cxn modelId="{EF4F81CC-D27C-4F65-8E52-A23B2C281F77}" type="presParOf" srcId="{D4623F01-8B8D-BB43-A9A5-064107C24116}" destId="{4F4417FB-B41C-4E43-AF1A-F76EEFCEBDF6}" srcOrd="1" destOrd="0" presId="urn:microsoft.com/office/officeart/2005/8/layout/vList2"/>
    <dgm:cxn modelId="{7F09DA61-BC4E-4CF8-A509-2599ECC0BA29}" type="presParOf" srcId="{D4623F01-8B8D-BB43-A9A5-064107C24116}" destId="{AB7FDAC0-1591-4C86-921E-E1AF43155C7C}" srcOrd="2" destOrd="0" presId="urn:microsoft.com/office/officeart/2005/8/layout/vList2"/>
    <dgm:cxn modelId="{2BEC2161-F364-400B-9EF6-497AA6951FB2}" type="presParOf" srcId="{D4623F01-8B8D-BB43-A9A5-064107C24116}" destId="{60CD798A-6A3B-4CF4-808C-1C8AEB0A3CC9}" srcOrd="3" destOrd="0" presId="urn:microsoft.com/office/officeart/2005/8/layout/vList2"/>
    <dgm:cxn modelId="{036B951D-C35C-45BF-B018-33F94EC9071E}" type="presParOf" srcId="{D4623F01-8B8D-BB43-A9A5-064107C24116}" destId="{8BDFD22C-C65C-4C1F-B858-DD0B4E569910}" srcOrd="4" destOrd="0" presId="urn:microsoft.com/office/officeart/2005/8/layout/vList2"/>
    <dgm:cxn modelId="{217710DB-8842-42E5-9C81-0958B2A0791B}" type="presParOf" srcId="{D4623F01-8B8D-BB43-A9A5-064107C24116}" destId="{CC4A97EF-29E2-4851-8179-91280E4CA86B}" srcOrd="5" destOrd="0" presId="urn:microsoft.com/office/officeart/2005/8/layout/vList2"/>
    <dgm:cxn modelId="{53710742-0267-48B4-B2EA-B9A31AD0A47B}" type="presParOf" srcId="{D4623F01-8B8D-BB43-A9A5-064107C24116}" destId="{DD102391-ECBD-43AE-BF03-5F127117029B}" srcOrd="6" destOrd="0" presId="urn:microsoft.com/office/officeart/2005/8/layout/vList2"/>
    <dgm:cxn modelId="{3A993682-55FC-463B-83B4-9F6419CF5E52}" type="presParOf" srcId="{D4623F01-8B8D-BB43-A9A5-064107C24116}" destId="{BA2F3AF2-920D-4E5C-A8C6-7287B42A615D}" srcOrd="7" destOrd="0" presId="urn:microsoft.com/office/officeart/2005/8/layout/vList2"/>
    <dgm:cxn modelId="{77F2FF7D-CE6A-4EB6-A359-A890A9BBD82F}" type="presParOf" srcId="{D4623F01-8B8D-BB43-A9A5-064107C24116}" destId="{30CC707C-1B41-4771-9978-333E302939BA}" srcOrd="8" destOrd="0" presId="urn:microsoft.com/office/officeart/2005/8/layout/vList2"/>
    <dgm:cxn modelId="{05CABE09-1A8E-4EF3-B0CC-81A3E9ECBAFD}" type="presParOf" srcId="{D4623F01-8B8D-BB43-A9A5-064107C24116}" destId="{A11FABD4-338E-4BCE-925B-CADB330318F1}" srcOrd="9" destOrd="0" presId="urn:microsoft.com/office/officeart/2005/8/layout/vList2"/>
    <dgm:cxn modelId="{422A6802-5855-4899-91DE-CF9487CE2A79}" type="presParOf" srcId="{D4623F01-8B8D-BB43-A9A5-064107C24116}" destId="{C0FC7C9D-852F-4151-BD38-8A9848466203}" srcOrd="10" destOrd="0" presId="urn:microsoft.com/office/officeart/2005/8/layout/vList2"/>
    <dgm:cxn modelId="{DEC83023-5625-48DB-BAB4-41356F3EFD2B}" type="presParOf" srcId="{D4623F01-8B8D-BB43-A9A5-064107C24116}" destId="{1D62E073-0B63-4AD6-9EFF-521F84079B59}" srcOrd="11" destOrd="0" presId="urn:microsoft.com/office/officeart/2005/8/layout/vList2"/>
    <dgm:cxn modelId="{31BBACA8-771A-4E44-9584-E526E7F78788}" type="presParOf" srcId="{D4623F01-8B8D-BB43-A9A5-064107C24116}" destId="{8639C548-1EA4-41E9-898B-3EB9FB71E8A8}" srcOrd="12" destOrd="0" presId="urn:microsoft.com/office/officeart/2005/8/layout/vList2"/>
    <dgm:cxn modelId="{E071591B-F5F6-4AA0-A01B-72242A631A09}" type="presParOf" srcId="{D4623F01-8B8D-BB43-A9A5-064107C24116}" destId="{039BF592-DDF8-4163-ABAD-E43890EF667B}" srcOrd="13" destOrd="0" presId="urn:microsoft.com/office/officeart/2005/8/layout/vList2"/>
    <dgm:cxn modelId="{02BDC789-0F90-4F37-9733-2FA09B1D6247}" type="presParOf" srcId="{D4623F01-8B8D-BB43-A9A5-064107C24116}" destId="{30EFA2C2-BF0C-48BF-906D-5680819F2872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572C3-91E1-4AC2-B8C9-9086A3E2151F}">
      <dsp:nvSpPr>
        <dsp:cNvPr id="0" name=""/>
        <dsp:cNvSpPr/>
      </dsp:nvSpPr>
      <dsp:spPr>
        <a:xfrm>
          <a:off x="0" y="259667"/>
          <a:ext cx="8610922" cy="1631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303" tIns="145796" rIns="668303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kern="1200" dirty="0" smtClean="0">
              <a:latin typeface="微軟正黑體" pitchFamily="34" charset="-120"/>
            </a:rPr>
            <a:t>整合與運用目前現有的教育輔導資源（</a:t>
          </a:r>
          <a:r>
            <a:rPr lang="zh-TW" altLang="zh-TW" sz="1600" kern="1200" dirty="0" smtClean="0"/>
            <a:t>校長、</a:t>
          </a:r>
          <a:r>
            <a:rPr lang="zh-TW" altLang="en-US" sz="1600" kern="1200" dirty="0" smtClean="0"/>
            <a:t>輔導室、教務處、</a:t>
          </a:r>
          <a:r>
            <a:rPr lang="zh-TW" altLang="zh-TW" sz="1600" kern="1200" dirty="0" smtClean="0"/>
            <a:t>學務處、</a:t>
          </a:r>
          <a:r>
            <a:rPr lang="zh-TW" altLang="en-US" sz="1600" kern="1200" dirty="0" smtClean="0"/>
            <a:t>全體教師</a:t>
          </a:r>
          <a:r>
            <a:rPr lang="en-US" altLang="zh-TW" sz="1600" kern="1200" dirty="0" smtClean="0"/>
            <a:t>……</a:t>
          </a:r>
          <a:r>
            <a:rPr lang="zh-TW" altLang="en-US" sz="1600" kern="1200" dirty="0" smtClean="0"/>
            <a:t>等），推動務實取向之全校性輔導工作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推動的發展性輔導活動，</a:t>
          </a:r>
          <a:r>
            <a:rPr lang="zh-TW" altLang="en-US" sz="1600" kern="1200" dirty="0" smtClean="0">
              <a:latin typeface="微軟正黑體" pitchFamily="34" charset="-120"/>
            </a:rPr>
            <a:t>能使至少</a:t>
          </a:r>
          <a:r>
            <a:rPr lang="en-US" altLang="zh-TW" sz="1600" kern="1200" dirty="0" smtClean="0">
              <a:latin typeface="微軟正黑體" pitchFamily="34" charset="-120"/>
            </a:rPr>
            <a:t>80%</a:t>
          </a:r>
          <a:r>
            <a:rPr lang="zh-TW" altLang="en-US" sz="1600" kern="1200" dirty="0" smtClean="0">
              <a:latin typeface="微軟正黑體" pitchFamily="34" charset="-120"/>
            </a:rPr>
            <a:t>以上的學生與老師受益，且有參與意願</a:t>
          </a:r>
          <a:endParaRPr lang="en-US" altLang="zh-TW" sz="1600" kern="1200" dirty="0" smtClean="0">
            <a:latin typeface="微軟正黑體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全體教師具有執行發展性輔導工作的義務與責任</a:t>
          </a:r>
          <a:endParaRPr lang="en-US" altLang="zh-TW" sz="1600" kern="1200" dirty="0" smtClean="0">
            <a:latin typeface="微軟正黑體" pitchFamily="34" charset="-120"/>
          </a:endParaRPr>
        </a:p>
      </dsp:txBody>
      <dsp:txXfrm>
        <a:off x="0" y="259667"/>
        <a:ext cx="8610922" cy="1631700"/>
      </dsp:txXfrm>
    </dsp:sp>
    <dsp:sp modelId="{D25F64A0-79C0-4394-BDD5-4C2C7E6BB63D}">
      <dsp:nvSpPr>
        <dsp:cNvPr id="0" name=""/>
        <dsp:cNvSpPr/>
      </dsp:nvSpPr>
      <dsp:spPr>
        <a:xfrm>
          <a:off x="430546" y="26837"/>
          <a:ext cx="7656857" cy="33614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831" tIns="0" rIns="2278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微軟正黑體" pitchFamily="34" charset="-120"/>
            </a:rPr>
            <a:t>全校性原則</a:t>
          </a:r>
          <a:r>
            <a:rPr lang="zh-TW" altLang="en-US" sz="1800" b="1" kern="1200" dirty="0" smtClean="0">
              <a:latin typeface="微軟正黑體" pitchFamily="34" charset="-120"/>
            </a:rPr>
            <a:t>（</a:t>
          </a:r>
          <a:r>
            <a:rPr lang="en-US" altLang="zh-TW" sz="1800" b="1" kern="1200" dirty="0" smtClean="0">
              <a:latin typeface="微軟正黑體" pitchFamily="34" charset="-120"/>
            </a:rPr>
            <a:t>Whole School</a:t>
          </a:r>
          <a:r>
            <a:rPr lang="zh-TW" altLang="en-US" sz="1800" b="1" kern="1200" dirty="0" smtClean="0">
              <a:latin typeface="微軟正黑體" pitchFamily="34" charset="-120"/>
            </a:rPr>
            <a:t> </a:t>
          </a:r>
          <a:r>
            <a:rPr lang="en-US" altLang="zh-TW" sz="1800" b="1" kern="1200" dirty="0" smtClean="0">
              <a:latin typeface="微軟正黑體" pitchFamily="34" charset="-120"/>
            </a:rPr>
            <a:t>Principle)</a:t>
          </a:r>
          <a:endParaRPr lang="zh-TW" altLang="en-US" sz="1800" b="1" kern="1200" dirty="0" smtClean="0">
            <a:latin typeface="微軟正黑體" pitchFamily="34" charset="-120"/>
          </a:endParaRPr>
        </a:p>
      </dsp:txBody>
      <dsp:txXfrm>
        <a:off x="446955" y="43246"/>
        <a:ext cx="7624039" cy="303331"/>
      </dsp:txXfrm>
    </dsp:sp>
    <dsp:sp modelId="{FD66D4D0-F4C4-481D-A8C2-376C2565D165}">
      <dsp:nvSpPr>
        <dsp:cNvPr id="0" name=""/>
        <dsp:cNvSpPr/>
      </dsp:nvSpPr>
      <dsp:spPr>
        <a:xfrm>
          <a:off x="0" y="2154638"/>
          <a:ext cx="8610922" cy="1631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303" tIns="145796" rIns="668303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參與者皆有能力做到，而且樂意持續</a:t>
          </a:r>
          <a:r>
            <a:rPr lang="zh-TW" altLang="en-US" sz="1600" kern="1200" dirty="0" smtClean="0"/>
            <a:t>執行；初級發展輔導工作的執行就像喝水一樣生活化、且經常執行</a:t>
          </a:r>
          <a:endParaRPr lang="zh-TW" altLang="en-US" sz="1600" kern="1200" dirty="0" smtClean="0">
            <a:latin typeface="微軟正黑體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執行時，把握由易而難、由點而面、逐步推動與累積成功策略的原則</a:t>
          </a:r>
          <a:endParaRPr lang="zh-TW" altLang="en-US" sz="1600" kern="1200" dirty="0" smtClean="0">
            <a:latin typeface="微軟正黑體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smtClean="0"/>
            <a:t>無論學生、教師或行政人員，均能有所收穫、獲得幫助</a:t>
          </a:r>
          <a:endParaRPr lang="zh-TW" altLang="en-US" sz="1600" kern="1200" dirty="0" smtClean="0">
            <a:latin typeface="微軟正黑體" pitchFamily="34" charset="-120"/>
          </a:endParaRPr>
        </a:p>
      </dsp:txBody>
      <dsp:txXfrm>
        <a:off x="0" y="2154638"/>
        <a:ext cx="8610922" cy="1631700"/>
      </dsp:txXfrm>
    </dsp:sp>
    <dsp:sp modelId="{54B9B5EA-5758-442A-A02D-8C02F8C3A504}">
      <dsp:nvSpPr>
        <dsp:cNvPr id="0" name=""/>
        <dsp:cNvSpPr/>
      </dsp:nvSpPr>
      <dsp:spPr>
        <a:xfrm>
          <a:off x="432048" y="1925813"/>
          <a:ext cx="7656917" cy="328791"/>
        </a:xfrm>
        <a:prstGeom prst="roundRect">
          <a:avLst/>
        </a:prstGeom>
        <a:solidFill>
          <a:schemeClr val="accent4">
            <a:hueOff val="-1605168"/>
            <a:satOff val="19845"/>
            <a:lumOff val="-647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831" tIns="0" rIns="2278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微軟正黑體" pitchFamily="34" charset="-120"/>
            </a:rPr>
            <a:t>做得來與雙方得利原則</a:t>
          </a:r>
          <a:r>
            <a:rPr lang="zh-TW" altLang="en-US" sz="1800" b="1" kern="1200" dirty="0" smtClean="0">
              <a:latin typeface="微軟正黑體" pitchFamily="34" charset="-120"/>
            </a:rPr>
            <a:t>（</a:t>
          </a:r>
          <a:r>
            <a:rPr lang="en-US" altLang="zh-TW" sz="1800" b="1" kern="1200" dirty="0" smtClean="0">
              <a:latin typeface="微軟正黑體" pitchFamily="34" charset="-120"/>
            </a:rPr>
            <a:t>Workable &amp; Mutual Beneficial Principle</a:t>
          </a:r>
          <a:r>
            <a:rPr lang="zh-TW" altLang="en-US" sz="1800" b="1" kern="1200" dirty="0" smtClean="0">
              <a:latin typeface="微軟正黑體" pitchFamily="34" charset="-120"/>
            </a:rPr>
            <a:t>）</a:t>
          </a:r>
        </a:p>
      </dsp:txBody>
      <dsp:txXfrm>
        <a:off x="448098" y="1941863"/>
        <a:ext cx="7624817" cy="296691"/>
      </dsp:txXfrm>
    </dsp:sp>
    <dsp:sp modelId="{92A0CEEB-7DEA-49C0-8697-D2B284FECBEA}">
      <dsp:nvSpPr>
        <dsp:cNvPr id="0" name=""/>
        <dsp:cNvSpPr/>
      </dsp:nvSpPr>
      <dsp:spPr>
        <a:xfrm>
          <a:off x="0" y="4102102"/>
          <a:ext cx="8610922" cy="1631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303" tIns="145796" rIns="668303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多執行一項發展性輔導活動，就能有效減少兩件例行性業務</a:t>
          </a:r>
          <a:endParaRPr lang="zh-TW" alt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該項活動可預防或解決學校現有常見的學生學習、輔導或管教問題</a:t>
          </a:r>
          <a:endParaRPr lang="en-US" altLang="zh-TW" sz="1600" kern="1200" dirty="0" smtClean="0">
            <a:latin typeface="微軟正黑體" pitchFamily="34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1600" kern="1200" dirty="0" smtClean="0"/>
            <a:t>該項活動不僅具有效能、也要兼具效率，讓推動者願意持續執行，</a:t>
          </a:r>
          <a:r>
            <a:rPr lang="zh-TW" altLang="en-US" sz="1600" kern="1200" dirty="0" smtClean="0"/>
            <a:t>達到</a:t>
          </a:r>
          <a:r>
            <a:rPr lang="zh-TW" sz="1600" kern="1200" dirty="0" smtClean="0"/>
            <a:t>建立友善和正向支持的校園環境</a:t>
          </a:r>
          <a:r>
            <a:rPr lang="zh-TW" altLang="en-US" sz="1600" kern="1200" dirty="0" smtClean="0"/>
            <a:t>的目的</a:t>
          </a:r>
          <a:endParaRPr lang="en-US" altLang="zh-TW" sz="1600" kern="1200" dirty="0" smtClean="0">
            <a:latin typeface="微軟正黑體" pitchFamily="34" charset="-120"/>
          </a:endParaRPr>
        </a:p>
      </dsp:txBody>
      <dsp:txXfrm>
        <a:off x="0" y="4102102"/>
        <a:ext cx="8610922" cy="1631700"/>
      </dsp:txXfrm>
    </dsp:sp>
    <dsp:sp modelId="{89E3D043-85F3-4790-8012-E767AE6AE23E}">
      <dsp:nvSpPr>
        <dsp:cNvPr id="0" name=""/>
        <dsp:cNvSpPr/>
      </dsp:nvSpPr>
      <dsp:spPr>
        <a:xfrm>
          <a:off x="432048" y="3824138"/>
          <a:ext cx="7641788" cy="381283"/>
        </a:xfrm>
        <a:prstGeom prst="roundRect">
          <a:avLst/>
        </a:prstGeom>
        <a:solidFill>
          <a:schemeClr val="accent4">
            <a:hueOff val="-3210336"/>
            <a:satOff val="39690"/>
            <a:lumOff val="-12939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831" tIns="0" rIns="227831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微軟正黑體" pitchFamily="34" charset="-120"/>
            </a:rPr>
            <a:t>智慧原則</a:t>
          </a:r>
          <a:r>
            <a:rPr lang="zh-TW" altLang="en-US" sz="1800" b="1" kern="1200" dirty="0" smtClean="0">
              <a:latin typeface="微軟正黑體" pitchFamily="34" charset="-120"/>
            </a:rPr>
            <a:t>（</a:t>
          </a:r>
          <a:r>
            <a:rPr lang="en-US" altLang="zh-TW" sz="1800" b="1" kern="1200" dirty="0" smtClean="0">
              <a:latin typeface="微軟正黑體" pitchFamily="34" charset="-120"/>
            </a:rPr>
            <a:t>Wise Principle: Working Smart, not working hard</a:t>
          </a:r>
          <a:r>
            <a:rPr lang="zh-TW" altLang="en-US" sz="1800" b="1" kern="1200" dirty="0" smtClean="0">
              <a:latin typeface="微軟正黑體" pitchFamily="34" charset="-120"/>
            </a:rPr>
            <a:t>）</a:t>
          </a:r>
        </a:p>
      </dsp:txBody>
      <dsp:txXfrm>
        <a:off x="450661" y="3842751"/>
        <a:ext cx="7604562" cy="3440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5269BB-841E-4848-9A53-274ECBEC5674}">
      <dsp:nvSpPr>
        <dsp:cNvPr id="0" name=""/>
        <dsp:cNvSpPr/>
      </dsp:nvSpPr>
      <dsp:spPr>
        <a:xfrm>
          <a:off x="0" y="889011"/>
          <a:ext cx="8352928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59DFED-4879-4FEC-BDC1-FE3FB040DE98}">
      <dsp:nvSpPr>
        <dsp:cNvPr id="0" name=""/>
        <dsp:cNvSpPr/>
      </dsp:nvSpPr>
      <dsp:spPr>
        <a:xfrm>
          <a:off x="369927" y="84515"/>
          <a:ext cx="7975005" cy="95209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預防或減少學生現有學習與適應的問題，進而達成發展性目標，而非以辦活動為主要考量</a:t>
          </a:r>
          <a:endParaRPr lang="zh-TW" altLang="en-US" sz="2400" kern="1200" dirty="0"/>
        </a:p>
      </dsp:txBody>
      <dsp:txXfrm>
        <a:off x="416404" y="130992"/>
        <a:ext cx="7882051" cy="859142"/>
      </dsp:txXfrm>
    </dsp:sp>
    <dsp:sp modelId="{EA961F6D-7131-4BF2-A4EB-3C7A243EDC33}">
      <dsp:nvSpPr>
        <dsp:cNvPr id="0" name=""/>
        <dsp:cNvSpPr/>
      </dsp:nvSpPr>
      <dsp:spPr>
        <a:xfrm>
          <a:off x="0" y="1832764"/>
          <a:ext cx="8352928" cy="403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280" tIns="208280" rIns="648280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學務處常見的學生違規行為紀錄</a:t>
          </a:r>
          <a:endParaRPr lang="zh-TW" alt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輔導室晤談學生的問題類別</a:t>
          </a:r>
          <a:endParaRPr lang="en-US" altLang="zh-TW" sz="180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導師反映班級或學生常見的問題</a:t>
          </a:r>
          <a:endParaRPr lang="en-US" altLang="zh-TW" sz="180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教師日常對學生行為的觀察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smtClean="0"/>
            <a:t>家長反映的學生問題</a:t>
          </a:r>
          <a:endParaRPr lang="en-US" altLang="zh-TW" sz="180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學生同儕反映的困擾與需求</a:t>
          </a:r>
          <a:endParaRPr lang="en-US" altLang="zh-TW" sz="180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社會現象衍生的問題（如霸凌、網路成癮）</a:t>
          </a:r>
          <a:endParaRPr lang="en-US" altLang="zh-TW" sz="180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kern="1200" dirty="0" smtClean="0"/>
            <a:t>學校社區文化常見的議題</a:t>
          </a:r>
          <a:r>
            <a:rPr lang="en-US" altLang="zh-TW" sz="1800" kern="1200" dirty="0" smtClean="0"/>
            <a:t>(</a:t>
          </a:r>
          <a:r>
            <a:rPr lang="zh-TW" altLang="en-US" sz="1800" kern="1200" dirty="0" smtClean="0"/>
            <a:t>如低社經地區</a:t>
          </a:r>
          <a:r>
            <a:rPr lang="en-US" altLang="zh-TW" sz="1800" kern="1200" dirty="0" smtClean="0"/>
            <a:t>)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zh-TW" sz="1800" kern="1200" dirty="0" smtClean="0"/>
            <a:t>國內外最近重要事件且與學生發展性輔導有關的議題</a:t>
          </a:r>
          <a:endParaRPr lang="en-US" altLang="zh-TW" sz="1800" kern="1200" dirty="0" smtClean="0"/>
        </a:p>
      </dsp:txBody>
      <dsp:txXfrm>
        <a:off x="0" y="1832764"/>
        <a:ext cx="8352928" cy="4032000"/>
      </dsp:txXfrm>
    </dsp:sp>
    <dsp:sp modelId="{828E9F69-081B-4CD5-9523-38686B641A3D}">
      <dsp:nvSpPr>
        <dsp:cNvPr id="0" name=""/>
        <dsp:cNvSpPr/>
      </dsp:nvSpPr>
      <dsp:spPr>
        <a:xfrm>
          <a:off x="360038" y="1163118"/>
          <a:ext cx="7953219" cy="785353"/>
        </a:xfrm>
        <a:prstGeom prst="roundRect">
          <a:avLst/>
        </a:prstGeom>
        <a:solidFill>
          <a:schemeClr val="accent4">
            <a:hueOff val="-3210336"/>
            <a:satOff val="39690"/>
            <a:lumOff val="-12939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推動初級輔導工作的參考依據</a:t>
          </a:r>
          <a:endParaRPr lang="zh-TW" altLang="en-US" sz="2400" kern="1200" dirty="0"/>
        </a:p>
      </dsp:txBody>
      <dsp:txXfrm>
        <a:off x="398376" y="1201456"/>
        <a:ext cx="7876543" cy="7086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33CB5F-6EF0-4130-B1CB-F0EA71426475}">
      <dsp:nvSpPr>
        <dsp:cNvPr id="0" name=""/>
        <dsp:cNvSpPr/>
      </dsp:nvSpPr>
      <dsp:spPr>
        <a:xfrm>
          <a:off x="-251518" y="36964"/>
          <a:ext cx="4800600" cy="4800600"/>
        </a:xfrm>
        <a:prstGeom prst="pie">
          <a:avLst>
            <a:gd name="adj1" fmla="val 5400000"/>
            <a:gd name="adj2" fmla="val 16200000"/>
          </a:avLst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D18C45-C5CA-45DC-9197-B235517B2165}">
      <dsp:nvSpPr>
        <dsp:cNvPr id="0" name=""/>
        <dsp:cNvSpPr/>
      </dsp:nvSpPr>
      <dsp:spPr>
        <a:xfrm>
          <a:off x="2088257" y="0"/>
          <a:ext cx="6282629" cy="480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33CC3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100" kern="1200" dirty="0" smtClean="0">
              <a:solidFill>
                <a:srgbClr val="002060"/>
              </a:solidFill>
            </a:rPr>
            <a:t>全校層級</a:t>
          </a:r>
          <a:endParaRPr lang="zh-TW" altLang="en-US" sz="5100" kern="1200" dirty="0">
            <a:solidFill>
              <a:srgbClr val="002060"/>
            </a:solidFill>
          </a:endParaRPr>
        </a:p>
      </dsp:txBody>
      <dsp:txXfrm>
        <a:off x="2088257" y="0"/>
        <a:ext cx="3141314" cy="1440183"/>
      </dsp:txXfrm>
    </dsp:sp>
    <dsp:sp modelId="{132CE6A3-838C-473C-95C2-943C5804E441}">
      <dsp:nvSpPr>
        <dsp:cNvPr id="0" name=""/>
        <dsp:cNvSpPr/>
      </dsp:nvSpPr>
      <dsp:spPr>
        <a:xfrm>
          <a:off x="1014574" y="1296130"/>
          <a:ext cx="2224149" cy="3488810"/>
        </a:xfrm>
        <a:prstGeom prst="pie">
          <a:avLst>
            <a:gd name="adj1" fmla="val 5400000"/>
            <a:gd name="adj2" fmla="val 16200000"/>
          </a:avLst>
        </a:prstGeom>
        <a:solidFill>
          <a:srgbClr val="33CC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AF4A5-1CCD-4594-93D1-E91D3D6D841C}">
      <dsp:nvSpPr>
        <dsp:cNvPr id="0" name=""/>
        <dsp:cNvSpPr/>
      </dsp:nvSpPr>
      <dsp:spPr>
        <a:xfrm>
          <a:off x="2088226" y="1261135"/>
          <a:ext cx="6306692" cy="33915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33CC3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100" kern="1200" dirty="0" smtClean="0">
              <a:solidFill>
                <a:srgbClr val="002060"/>
              </a:solidFill>
            </a:rPr>
            <a:t>支援層級</a:t>
          </a:r>
          <a:endParaRPr lang="zh-TW" altLang="en-US" sz="5100" kern="1200" dirty="0">
            <a:solidFill>
              <a:srgbClr val="002060"/>
            </a:solidFill>
          </a:endParaRPr>
        </a:p>
      </dsp:txBody>
      <dsp:txXfrm>
        <a:off x="2088226" y="1261135"/>
        <a:ext cx="3153346" cy="1565329"/>
      </dsp:txXfrm>
    </dsp:sp>
    <dsp:sp modelId="{E6A3C47D-5DD1-4CB5-8B7B-5177E3D63D71}">
      <dsp:nvSpPr>
        <dsp:cNvPr id="0" name=""/>
        <dsp:cNvSpPr/>
      </dsp:nvSpPr>
      <dsp:spPr>
        <a:xfrm>
          <a:off x="1374623" y="2448271"/>
          <a:ext cx="1424437" cy="2399539"/>
        </a:xfrm>
        <a:prstGeom prst="pie">
          <a:avLst>
            <a:gd name="adj1" fmla="val 5400000"/>
            <a:gd name="adj2" fmla="val 16200000"/>
          </a:avLst>
        </a:prstGeom>
        <a:solidFill>
          <a:srgbClr val="00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156EF8-D15E-44C3-A97B-F1C0CFA927A7}">
      <dsp:nvSpPr>
        <dsp:cNvPr id="0" name=""/>
        <dsp:cNvSpPr/>
      </dsp:nvSpPr>
      <dsp:spPr>
        <a:xfrm>
          <a:off x="2088257" y="2436647"/>
          <a:ext cx="6282629" cy="23639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33CC3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lvl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5100" kern="1200" dirty="0" smtClean="0">
              <a:solidFill>
                <a:srgbClr val="002060"/>
              </a:solidFill>
            </a:rPr>
            <a:t>班級層級</a:t>
          </a:r>
          <a:endParaRPr lang="zh-TW" altLang="en-US" sz="5100" kern="1200" dirty="0">
            <a:solidFill>
              <a:srgbClr val="002060"/>
            </a:solidFill>
          </a:endParaRPr>
        </a:p>
      </dsp:txBody>
      <dsp:txXfrm>
        <a:off x="2088257" y="2436647"/>
        <a:ext cx="3141314" cy="2363952"/>
      </dsp:txXfrm>
    </dsp:sp>
    <dsp:sp modelId="{D22E4B7D-7A01-4449-A723-C07DD86FF66F}">
      <dsp:nvSpPr>
        <dsp:cNvPr id="0" name=""/>
        <dsp:cNvSpPr/>
      </dsp:nvSpPr>
      <dsp:spPr>
        <a:xfrm>
          <a:off x="5256587" y="36983"/>
          <a:ext cx="3141314" cy="144018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校長領航，整合校內各處室，共同推動全校友善及正向支持的校園環境。</a:t>
          </a:r>
          <a:endParaRPr lang="zh-TW" altLang="en-US" sz="1300" kern="1200" dirty="0"/>
        </a:p>
      </dsp:txBody>
      <dsp:txXfrm>
        <a:off x="5256587" y="36983"/>
        <a:ext cx="3141314" cy="1440183"/>
      </dsp:txXfrm>
    </dsp:sp>
    <dsp:sp modelId="{632F7ECC-DF35-4DE3-AF01-B49E80C327DD}">
      <dsp:nvSpPr>
        <dsp:cNvPr id="0" name=""/>
        <dsp:cNvSpPr/>
      </dsp:nvSpPr>
      <dsp:spPr>
        <a:xfrm>
          <a:off x="5256587" y="1333134"/>
          <a:ext cx="3141314" cy="144017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>
              <a:solidFill>
                <a:srgbClr val="00000C"/>
              </a:solidFill>
            </a:rPr>
            <a:t>輔導室團隊為校園內輔導知能的「加油站」，協助教師與行政人員，運用輔導知能，增進</a:t>
          </a:r>
          <a:r>
            <a:rPr lang="zh-TW" altLang="en-US" sz="1300" kern="1200" dirty="0" smtClean="0"/>
            <a:t>學生在校的學習與適應。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1300" kern="1200" dirty="0"/>
        </a:p>
      </dsp:txBody>
      <dsp:txXfrm>
        <a:off x="5256587" y="1333134"/>
        <a:ext cx="3141314" cy="1440178"/>
      </dsp:txXfrm>
    </dsp:sp>
    <dsp:sp modelId="{FC63AF6A-8BC7-4495-994B-70198C5E70D7}">
      <dsp:nvSpPr>
        <dsp:cNvPr id="0" name=""/>
        <dsp:cNvSpPr/>
      </dsp:nvSpPr>
      <dsp:spPr>
        <a:xfrm>
          <a:off x="5256587" y="2845293"/>
          <a:ext cx="3141314" cy="144017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>
              <a:solidFill>
                <a:srgbClr val="00000C"/>
              </a:solidFill>
            </a:rPr>
            <a:t>營造正向支持的班級環境，增進學生良好學習與適應功能。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>
              <a:solidFill>
                <a:srgbClr val="00000C"/>
              </a:solidFill>
            </a:rPr>
            <a:t>與輔導老師合作，設計並執行能改善學生問題的班級輔導方案。</a:t>
          </a:r>
          <a:endParaRPr lang="zh-TW" altLang="en-US" sz="1300" kern="1200" dirty="0"/>
        </a:p>
      </dsp:txBody>
      <dsp:txXfrm>
        <a:off x="5256587" y="2845293"/>
        <a:ext cx="3141314" cy="14401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9212BE4C-8394-4E38-8F8F-AB22EE71E853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8985B429-CDBF-46F9-B3D9-CEA8B18ED0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97508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2582B89-8104-452F-A1BC-0F5018006ECF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AA11140-B3FB-4618-B53A-09030D0EB33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01571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A11140-B3FB-4618-B53A-09030D0EB33D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7024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A11140-B3FB-4618-B53A-09030D0EB33D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78494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409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9E510D-C7CB-4C05-AC07-0D65E33B4B9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248794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橢圓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D71DD8C-249A-4BDB-8C8D-7801744935E1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7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5A12B1-523D-4A4B-9FAE-1A23D3E433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0BED2-242D-43AB-A481-FF5B1ECC7FEA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EE4F5-880C-40FA-A5BE-984238A04F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矩形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橢圓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1071AF-B713-4247-9B6A-59C41C1186CD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90453B-AA7B-4BF9-A8B5-F79A87A7C0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FD260-6577-4C30-B94F-F280C862F642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FA3F-00DC-4C41-AFFE-54EF53CEA4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233F75-B8D8-4DA3-B40F-A902E4C91D09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AD0A0F-9366-4058-B916-3664CF6197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2075D-7B2F-477A-B1B0-4FF4D5D09A95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4B33B-AA04-46B7-B4C4-D69B9DC062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3" name="矩形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5391EB-0493-4933-9501-B1993895615D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E7F4D3E-2F40-494D-ADCD-055E25F261B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BFFEB2-639B-42F9-805B-0E53E9FDEC4A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2D507C-BCB3-4620-B7E0-7E31B9C6A1B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kumimoji="0" lang="en-US" sz="3200" dirty="0">
              <a:latin typeface="+mn-lt"/>
              <a:ea typeface="+mn-ea"/>
            </a:endParaRPr>
          </a:p>
        </p:txBody>
      </p:sp>
      <p:sp>
        <p:nvSpPr>
          <p:cNvPr id="6" name="流程圖: 程序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流程圖: 程序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AC8746-3063-4B4B-BEF9-40A8BFAEA20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C01E5D-9883-4DF6-A5A4-19AEAB5ADB1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CD906-B9DA-4585-B0B7-F9AC0B909BDB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A855F-2EF3-432E-A3F3-85DB492C3B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86ADB-FC1F-4FAE-9DB2-758D87CAFE2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5068D-33C5-4636-BD7B-2FFE73A979D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84412-5721-41E5-8A34-8D4BDBF930E4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BB664-7219-4E52-9EF7-B0F3237FA5B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橢圓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33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62548D99-B175-4801-BFDE-D8684CD9AB8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7E29B85F-A868-485D-8D5D-75E9B4A101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31640" y="1254180"/>
            <a:ext cx="7406640" cy="147218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TW" sz="5400" dirty="0" smtClean="0">
                <a:ln w="28575" cmpd="thickThin">
                  <a:solidFill>
                    <a:schemeClr val="tx1"/>
                  </a:solidFill>
                </a:ln>
                <a:solidFill>
                  <a:srgbClr val="33CC33"/>
                </a:solidFill>
                <a:effectLst>
                  <a:outerShdw blurRad="50800" dist="76200" algn="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軟正黑體" pitchFamily="34" charset="-120"/>
              </a:rPr>
              <a:t>W</a:t>
            </a:r>
            <a:r>
              <a:rPr lang="en-US" altLang="zh-TW" sz="5400" dirty="0" smtClean="0">
                <a:ln w="28575" cmpd="thickThin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50800" dist="76200" algn="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軟正黑體" pitchFamily="34" charset="-120"/>
              </a:rPr>
              <a:t>ISE</a:t>
            </a:r>
            <a:r>
              <a:rPr lang="en-US" altLang="zh-TW" sz="5400" dirty="0" smtClean="0">
                <a:ln w="28575" cmpd="thickThin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76200" algn="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微軟正黑體" pitchFamily="34" charset="-120"/>
              </a:rPr>
              <a:t>R</a:t>
            </a:r>
            <a:r>
              <a:rPr lang="zh-TW" altLang="en-US" dirty="0" smtClean="0"/>
              <a:t>模式之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初級發展性輔導工作理論與實務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59632" y="3212976"/>
            <a:ext cx="7406640" cy="1752600"/>
          </a:xfrm>
        </p:spPr>
        <p:txBody>
          <a:bodyPr/>
          <a:lstStyle/>
          <a:p>
            <a:r>
              <a:rPr lang="zh-TW" altLang="en-US" dirty="0" smtClean="0"/>
              <a:t>臺中教育大學 諮商與應用心理學系  羅明華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6901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836613"/>
            <a:ext cx="7775575" cy="257333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900" dirty="0" smtClean="0">
                <a:solidFill>
                  <a:srgbClr val="C00000"/>
                </a:solidFill>
              </a:rPr>
              <a:t>初級發展性輔導工作</a:t>
            </a:r>
            <a:r>
              <a:rPr lang="en-US" altLang="zh-TW" sz="4900" dirty="0" smtClean="0">
                <a:solidFill>
                  <a:srgbClr val="C00000"/>
                </a:solidFill>
              </a:rPr>
              <a:t/>
            </a:r>
            <a:br>
              <a:rPr lang="en-US" altLang="zh-TW" sz="4900" dirty="0" smtClean="0">
                <a:solidFill>
                  <a:srgbClr val="C00000"/>
                </a:solidFill>
              </a:rPr>
            </a:br>
            <a:r>
              <a:rPr lang="en-US" altLang="zh-TW" sz="4900" dirty="0" smtClean="0"/>
              <a:t/>
            </a:r>
            <a:br>
              <a:rPr lang="en-US" altLang="zh-TW" sz="4900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32771" name="矩形 2"/>
          <p:cNvSpPr>
            <a:spLocks noChangeArrowheads="1"/>
          </p:cNvSpPr>
          <p:nvPr/>
        </p:nvSpPr>
        <p:spPr bwMode="auto">
          <a:xfrm>
            <a:off x="468313" y="2492375"/>
            <a:ext cx="79200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 sz="2800" dirty="0">
                <a:ea typeface="微軟正黑體" pitchFamily="34" charset="-120"/>
              </a:rPr>
              <a:t>依據國民教育法施行細則</a:t>
            </a:r>
            <a:r>
              <a:rPr lang="zh-TW" altLang="zh-TW" sz="2800" dirty="0">
                <a:ea typeface="微軟正黑體" pitchFamily="34" charset="-120"/>
              </a:rPr>
              <a:t>第</a:t>
            </a:r>
            <a:r>
              <a:rPr lang="en-US" altLang="zh-TW" sz="2800" dirty="0">
                <a:ea typeface="微軟正黑體" pitchFamily="34" charset="-120"/>
              </a:rPr>
              <a:t> 13 </a:t>
            </a:r>
            <a:r>
              <a:rPr lang="zh-TW" altLang="zh-TW" sz="2800" dirty="0">
                <a:ea typeface="微軟正黑體" pitchFamily="34" charset="-120"/>
              </a:rPr>
              <a:t>條</a:t>
            </a:r>
            <a:r>
              <a:rPr lang="en-US" altLang="zh-TW" sz="2800" dirty="0">
                <a:ea typeface="微軟正黑體" pitchFamily="34" charset="-120"/>
              </a:rPr>
              <a:t>--</a:t>
            </a:r>
            <a:r>
              <a:rPr lang="zh-TW" altLang="en-US" sz="2800" dirty="0">
                <a:ea typeface="微軟正黑體" pitchFamily="34" charset="-120"/>
              </a:rPr>
              <a:t>「</a:t>
            </a:r>
            <a:r>
              <a:rPr lang="zh-TW" altLang="zh-TW" sz="2800" dirty="0">
                <a:ea typeface="微軟正黑體" pitchFamily="34" charset="-120"/>
              </a:rPr>
              <a:t>國民小學及國民中學之學生事務及輔導工作，應兼顧學生群性及個性之發展，參酌學校及學生特性，並依相關法令之規定辦理。</a:t>
            </a:r>
            <a:r>
              <a:rPr lang="zh-TW" altLang="zh-TW" sz="2800" b="1" dirty="0">
                <a:ea typeface="微軟正黑體" pitchFamily="34" charset="-120"/>
              </a:rPr>
              <a:t>校長及全體教師均負學生事務及其輔導責任。</a:t>
            </a:r>
            <a:r>
              <a:rPr lang="zh-TW" altLang="zh-TW" sz="2800" dirty="0">
                <a:ea typeface="微軟正黑體" pitchFamily="34" charset="-120"/>
              </a:rPr>
              <a:t> </a:t>
            </a:r>
            <a:r>
              <a:rPr lang="zh-TW" altLang="en-US" sz="2800" dirty="0">
                <a:ea typeface="微軟正黑體" pitchFamily="34" charset="-120"/>
              </a:rPr>
              <a:t>」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0"/>
            <a:ext cx="832289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b="1" dirty="0" smtClean="0">
                <a:solidFill>
                  <a:srgbClr val="C00000"/>
                </a:solidFill>
              </a:rPr>
              <a:t>初級發展性輔導工作要考量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323528" y="908720"/>
          <a:ext cx="8610922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188" y="0"/>
            <a:ext cx="8250237" cy="1143000"/>
          </a:xfrm>
        </p:spPr>
        <p:txBody>
          <a:bodyPr/>
          <a:lstStyle/>
          <a:p>
            <a:pPr>
              <a:defRPr/>
            </a:pPr>
            <a:r>
              <a:rPr lang="zh-TW" altLang="en-US" sz="4400" b="1" dirty="0" smtClean="0">
                <a:solidFill>
                  <a:srgbClr val="C00000"/>
                </a:solidFill>
              </a:rPr>
              <a:t>初級發展性輔導工作議題之重點</a:t>
            </a:r>
            <a:endParaRPr lang="zh-TW" altLang="en-US" dirty="0"/>
          </a:p>
        </p:txBody>
      </p:sp>
      <p:graphicFrame>
        <p:nvGraphicFramePr>
          <p:cNvPr id="4" name="資料庫圖表 3"/>
          <p:cNvGraphicFramePr/>
          <p:nvPr/>
        </p:nvGraphicFramePr>
        <p:xfrm>
          <a:off x="395536" y="908720"/>
          <a:ext cx="8352928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0375" y="260350"/>
            <a:ext cx="8683625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C00000"/>
                </a:solidFill>
                <a:latin typeface="微軟正黑體" pitchFamily="34" charset="-120"/>
              </a:rPr>
              <a:t>初級發展性輔導工作推動的理念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461070" y="1484784"/>
          <a:ext cx="868293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988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3"/>
          <p:cNvSpPr>
            <a:spLocks noGrp="1"/>
          </p:cNvSpPr>
          <p:nvPr>
            <p:ph type="ctrTitle"/>
          </p:nvPr>
        </p:nvSpPr>
        <p:spPr>
          <a:xfrm>
            <a:off x="1122648" y="644660"/>
            <a:ext cx="7406640" cy="1472184"/>
          </a:xfrm>
        </p:spPr>
        <p:txBody>
          <a:bodyPr>
            <a:normAutofit/>
          </a:bodyPr>
          <a:lstStyle/>
          <a:p>
            <a:pPr eaLnBrk="1" hangingPunct="1"/>
            <a:r>
              <a:rPr lang="zh-TW" altLang="zh-TW" sz="4000" b="1" dirty="0"/>
              <a:t>用「賞識」浸潤全校親師生的心</a:t>
            </a:r>
            <a:endParaRPr lang="zh-TW" altLang="en-US" sz="4000" b="1" dirty="0" smtClean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15616" y="2132856"/>
            <a:ext cx="7406640" cy="1752600"/>
          </a:xfrm>
        </p:spPr>
        <p:txBody>
          <a:bodyPr/>
          <a:lstStyle/>
          <a:p>
            <a:r>
              <a:rPr lang="zh-TW" altLang="zh-TW" b="1" dirty="0"/>
              <a:t/>
            </a:r>
            <a:br>
              <a:rPr lang="zh-TW" altLang="zh-TW" b="1" dirty="0"/>
            </a:br>
            <a:r>
              <a:rPr lang="zh-TW" altLang="en-US" b="1" dirty="0" smtClean="0"/>
              <a:t>台北市</a:t>
            </a:r>
            <a:r>
              <a:rPr lang="zh-TW" altLang="zh-TW" b="1" dirty="0"/>
              <a:t>健康國小</a:t>
            </a:r>
            <a:r>
              <a:rPr lang="en-US" altLang="zh-TW" b="1" dirty="0"/>
              <a:t>2013</a:t>
            </a:r>
            <a:r>
              <a:rPr lang="zh-TW" altLang="zh-TW" b="1" dirty="0"/>
              <a:t>瑪莎蕾蕾</a:t>
            </a:r>
            <a:r>
              <a:rPr lang="en-US" altLang="zh-TW" b="1" dirty="0"/>
              <a:t>(</a:t>
            </a:r>
            <a:r>
              <a:rPr lang="en-US" altLang="zh-TW" b="1" dirty="0" err="1"/>
              <a:t>Masa</a:t>
            </a:r>
            <a:r>
              <a:rPr lang="en-US" altLang="zh-TW" b="1" dirty="0"/>
              <a:t> </a:t>
            </a:r>
            <a:r>
              <a:rPr lang="en-US" altLang="zh-TW" b="1" dirty="0" err="1"/>
              <a:t>Laylay</a:t>
            </a:r>
            <a:r>
              <a:rPr lang="en-US" altLang="zh-TW" b="1" dirty="0"/>
              <a:t>)</a:t>
            </a:r>
            <a:r>
              <a:rPr lang="zh-TW" altLang="zh-TW" b="1" dirty="0"/>
              <a:t>藝術狂歡節～</a:t>
            </a:r>
            <a:br>
              <a:rPr lang="zh-TW" altLang="zh-TW" b="1" dirty="0"/>
            </a:br>
            <a:endParaRPr lang="zh-TW" altLang="en-US" dirty="0"/>
          </a:p>
        </p:txBody>
      </p:sp>
      <p:pic>
        <p:nvPicPr>
          <p:cNvPr id="7" name="圖片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73016"/>
            <a:ext cx="4536504" cy="28022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256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3"/>
          <p:cNvSpPr>
            <a:spLocks noGrp="1"/>
          </p:cNvSpPr>
          <p:nvPr>
            <p:ph type="title"/>
          </p:nvPr>
        </p:nvSpPr>
        <p:spPr>
          <a:xfrm>
            <a:off x="1463397" y="164036"/>
            <a:ext cx="7498080" cy="1143000"/>
          </a:xfrm>
        </p:spPr>
        <p:txBody>
          <a:bodyPr/>
          <a:lstStyle/>
          <a:p>
            <a:pPr eaLnBrk="1" hangingPunct="1"/>
            <a:r>
              <a:rPr lang="zh-TW" altLang="zh-TW" sz="3000" b="1" dirty="0"/>
              <a:t>瑪莎蕾蕾</a:t>
            </a:r>
            <a:r>
              <a:rPr lang="en-US" altLang="zh-TW" sz="3000" b="1" dirty="0"/>
              <a:t>(</a:t>
            </a:r>
            <a:r>
              <a:rPr lang="en-US" altLang="zh-TW" sz="3000" b="1" dirty="0" err="1"/>
              <a:t>Masa</a:t>
            </a:r>
            <a:r>
              <a:rPr lang="en-US" altLang="zh-TW" sz="3000" b="1" dirty="0"/>
              <a:t> </a:t>
            </a:r>
            <a:r>
              <a:rPr lang="en-US" altLang="zh-TW" sz="3000" b="1" dirty="0" err="1"/>
              <a:t>Laylay</a:t>
            </a:r>
            <a:r>
              <a:rPr lang="en-US" altLang="zh-TW" sz="3000" b="1" dirty="0"/>
              <a:t>)</a:t>
            </a:r>
            <a:r>
              <a:rPr lang="zh-TW" altLang="zh-TW" sz="3000" b="1" dirty="0"/>
              <a:t>藝術狂歡節</a:t>
            </a:r>
            <a:endParaRPr lang="zh-TW" altLang="en-US" sz="3000" b="1" dirty="0"/>
          </a:p>
        </p:txBody>
      </p:sp>
      <p:sp>
        <p:nvSpPr>
          <p:cNvPr id="8195" name="內容版面配置區 4"/>
          <p:cNvSpPr>
            <a:spLocks noGrp="1"/>
          </p:cNvSpPr>
          <p:nvPr>
            <p:ph sz="half" idx="1"/>
          </p:nvPr>
        </p:nvSpPr>
        <p:spPr>
          <a:xfrm>
            <a:off x="395536" y="1935416"/>
            <a:ext cx="4680520" cy="4517920"/>
          </a:xfrm>
        </p:spPr>
        <p:txBody>
          <a:bodyPr/>
          <a:lstStyle/>
          <a:p>
            <a:pPr eaLnBrk="1" hangingPunct="1"/>
            <a:r>
              <a:rPr lang="zh-TW" altLang="zh-TW" sz="2000" dirty="0"/>
              <a:t>藝術體驗課程</a:t>
            </a:r>
            <a:r>
              <a:rPr lang="zh-TW" altLang="en-US" sz="2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/>
              <a:t>由教務處規劃全校教師開設</a:t>
            </a:r>
            <a:r>
              <a:rPr lang="en-US" altLang="zh-TW" sz="2000" dirty="0"/>
              <a:t>36</a:t>
            </a:r>
            <a:r>
              <a:rPr lang="zh-TW" altLang="zh-TW" sz="2000" dirty="0"/>
              <a:t>個課程，提供每個孩子自主選課，並依據自己所選的課程，跨班混齡學習</a:t>
            </a:r>
            <a:endParaRPr lang="en-US" altLang="zh-TW" sz="2000" dirty="0"/>
          </a:p>
          <a:p>
            <a:pPr eaLnBrk="1" hangingPunct="1"/>
            <a:r>
              <a:rPr lang="zh-TW" altLang="zh-TW" sz="2000" dirty="0"/>
              <a:t>街頭藝術秀活動</a:t>
            </a:r>
            <a:r>
              <a:rPr lang="zh-TW" altLang="en-US" sz="2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 </a:t>
            </a:r>
            <a:r>
              <a:rPr lang="zh-TW" altLang="zh-TW" sz="2000" dirty="0"/>
              <a:t>由學童依據自己的藝術專長，自主報名演出，並由訓導處規劃校園演出角，進行演出</a:t>
            </a:r>
            <a:endParaRPr lang="en-US" altLang="zh-TW" sz="2000" dirty="0"/>
          </a:p>
          <a:p>
            <a:pPr eaLnBrk="1" hangingPunct="1"/>
            <a:r>
              <a:rPr lang="zh-TW" altLang="zh-TW" sz="2000" dirty="0"/>
              <a:t>變妝藝術秀活動</a:t>
            </a:r>
            <a:r>
              <a:rPr lang="zh-TW" altLang="en-US" sz="2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/>
              <a:t>由輔導室引領，鼓勵孩子、家長與老師，進行變妝走秀</a:t>
            </a:r>
            <a:endParaRPr lang="en-US" altLang="zh-TW" sz="2000" dirty="0"/>
          </a:p>
          <a:p>
            <a:pPr eaLnBrk="1" hangingPunct="1"/>
            <a:r>
              <a:rPr lang="zh-TW" altLang="zh-TW" sz="2000" dirty="0"/>
              <a:t>藝術大戲到校演出</a:t>
            </a:r>
            <a:r>
              <a:rPr lang="zh-TW" altLang="en-US" sz="2000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/>
              <a:t>由家長會贊助，透過總務處邀請如果兒童劇團、他校扯鈴隊、國樂團、社區藝術團體等到校，讓全校孩子觀賞藝術團體的演出</a:t>
            </a:r>
            <a:endParaRPr lang="zh-TW" altLang="en-US" sz="2000" dirty="0"/>
          </a:p>
        </p:txBody>
      </p:sp>
      <p:pic>
        <p:nvPicPr>
          <p:cNvPr id="8196" name="Picture 2" descr="P12009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857848"/>
            <a:ext cx="3018134" cy="3115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1463397" y="1187556"/>
            <a:ext cx="588645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100" kern="100" dirty="0" err="1">
                <a:latin typeface="標楷體" panose="03000509000000000000" pitchFamily="65" charset="-120"/>
                <a:cs typeface="Times New Roman" panose="02020603050405020304" pitchFamily="18" charset="0"/>
              </a:rPr>
              <a:t>Masa</a:t>
            </a:r>
            <a:r>
              <a:rPr lang="en-US" altLang="zh-TW" sz="2100" kern="100" dirty="0">
                <a:latin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100" kern="100" dirty="0" err="1">
                <a:latin typeface="標楷體" panose="03000509000000000000" pitchFamily="65" charset="-120"/>
                <a:cs typeface="Times New Roman" panose="02020603050405020304" pitchFamily="18" charset="0"/>
              </a:rPr>
              <a:t>Laylay</a:t>
            </a:r>
            <a:r>
              <a:rPr lang="zh-TW" altLang="zh-TW" sz="2100" kern="100" dirty="0">
                <a:latin typeface="+mn-lt"/>
                <a:ea typeface="標楷體" panose="03000509000000000000" pitchFamily="65" charset="-120"/>
                <a:cs typeface="Times New Roman" panose="02020603050405020304" pitchFamily="18" charset="0"/>
              </a:rPr>
              <a:t>是魯凱族語，是發自內心稱讚別人很好、很了不起、很棒的意思</a:t>
            </a:r>
            <a:r>
              <a:rPr lang="zh-TW" altLang="en-US" sz="2100" kern="100" dirty="0">
                <a:latin typeface="+mn-lt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2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979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zh-TW" sz="3000" b="1"/>
              <a:t>瑪莎蕾蕾</a:t>
            </a:r>
            <a:r>
              <a:rPr lang="en-US" altLang="zh-TW" sz="3000" b="1"/>
              <a:t>(Masa Laylay)</a:t>
            </a:r>
            <a:r>
              <a:rPr lang="zh-TW" altLang="zh-TW" sz="3000" b="1"/>
              <a:t>藝術狂歡節</a:t>
            </a:r>
            <a:endParaRPr lang="zh-TW" altLang="en-US" sz="3000" b="1"/>
          </a:p>
        </p:txBody>
      </p:sp>
      <p:sp>
        <p:nvSpPr>
          <p:cNvPr id="9219" name="內容版面配置區 5"/>
          <p:cNvSpPr>
            <a:spLocks noGrp="1"/>
          </p:cNvSpPr>
          <p:nvPr>
            <p:ph idx="1"/>
          </p:nvPr>
        </p:nvSpPr>
        <p:spPr>
          <a:xfrm>
            <a:off x="84256" y="1650206"/>
            <a:ext cx="5355710" cy="3939033"/>
          </a:xfrm>
        </p:spPr>
        <p:txBody>
          <a:bodyPr/>
          <a:lstStyle/>
          <a:p>
            <a:pPr eaLnBrk="1" hangingPunct="1"/>
            <a:r>
              <a:rPr lang="zh-TW" altLang="zh-TW" sz="2800" dirty="0"/>
              <a:t>讓孩子看見自己</a:t>
            </a:r>
            <a:endParaRPr lang="en-US" altLang="zh-TW" sz="2800" dirty="0"/>
          </a:p>
          <a:p>
            <a:pPr eaLnBrk="1" hangingPunct="1"/>
            <a:r>
              <a:rPr lang="zh-TW" altLang="zh-TW" sz="2800" dirty="0"/>
              <a:t>讓孩子發現不一樣的同學</a:t>
            </a:r>
            <a:endParaRPr lang="en-US" altLang="zh-TW" sz="2800" dirty="0"/>
          </a:p>
          <a:p>
            <a:pPr eaLnBrk="1" hangingPunct="1"/>
            <a:r>
              <a:rPr lang="zh-TW" altLang="zh-TW" sz="2800" dirty="0"/>
              <a:t>讓親師看見每個孩子的好</a:t>
            </a:r>
            <a:endParaRPr lang="en-US" altLang="zh-TW" sz="2800" dirty="0"/>
          </a:p>
          <a:p>
            <a:pPr eaLnBrk="1" hangingPunct="1"/>
            <a:endParaRPr lang="en-US" altLang="zh-TW" dirty="0" smtClean="0"/>
          </a:p>
          <a:p>
            <a:pPr eaLnBrk="1" hangingPunct="1"/>
            <a:r>
              <a:rPr lang="en-US" altLang="zh-TW" sz="2800" dirty="0" err="1"/>
              <a:t>Masa</a:t>
            </a:r>
            <a:r>
              <a:rPr lang="en-US" altLang="zh-TW" sz="2800" dirty="0"/>
              <a:t> </a:t>
            </a:r>
            <a:r>
              <a:rPr lang="en-US" altLang="zh-TW" sz="2800" dirty="0" err="1"/>
              <a:t>Laylay</a:t>
            </a:r>
            <a:r>
              <a:rPr lang="zh-TW" altLang="zh-TW" sz="2800" dirty="0"/>
              <a:t>閉幕了</a:t>
            </a:r>
            <a:r>
              <a:rPr lang="zh-TW" altLang="zh-TW" sz="2800" dirty="0" smtClean="0"/>
              <a:t>，</a:t>
            </a:r>
            <a:r>
              <a:rPr lang="zh-TW" altLang="en-US" sz="2800" dirty="0" smtClean="0"/>
              <a:t>校園裡</a:t>
            </a:r>
            <a:r>
              <a:rPr lang="zh-TW" altLang="zh-TW" sz="2800" dirty="0" smtClean="0"/>
              <a:t>卻仍</a:t>
            </a:r>
            <a:r>
              <a:rPr lang="zh-TW" altLang="en-US" sz="2800" dirty="0" smtClean="0"/>
              <a:t>圍繞著</a:t>
            </a:r>
            <a:r>
              <a:rPr lang="zh-TW" altLang="zh-TW" sz="2800" dirty="0" smtClean="0"/>
              <a:t>那樣</a:t>
            </a:r>
            <a:r>
              <a:rPr lang="zh-TW" altLang="zh-TW" sz="2800" dirty="0"/>
              <a:t>真心的讚美</a:t>
            </a:r>
            <a:r>
              <a:rPr lang="zh-TW" altLang="zh-TW" sz="2800" dirty="0" smtClean="0"/>
              <a:t>聲，</a:t>
            </a:r>
            <a:r>
              <a:rPr lang="zh-TW" altLang="zh-TW" sz="2800" dirty="0"/>
              <a:t>時時</a:t>
            </a:r>
            <a:r>
              <a:rPr lang="zh-TW" altLang="zh-TW" sz="2800" dirty="0" smtClean="0"/>
              <a:t>聽見教師</a:t>
            </a:r>
            <a:r>
              <a:rPr lang="zh-TW" altLang="zh-TW" sz="2800" dirty="0"/>
              <a:t>或孩子，互相說</a:t>
            </a:r>
            <a:r>
              <a:rPr lang="en-US" altLang="zh-TW" sz="2800" dirty="0" err="1"/>
              <a:t>Masa</a:t>
            </a:r>
            <a:r>
              <a:rPr lang="en-US" altLang="zh-TW" sz="2800" dirty="0"/>
              <a:t> </a:t>
            </a:r>
            <a:r>
              <a:rPr lang="en-US" altLang="zh-TW" sz="2800" dirty="0" err="1"/>
              <a:t>Laylay</a:t>
            </a:r>
            <a:endParaRPr lang="zh-TW" altLang="en-US" sz="2800" dirty="0"/>
          </a:p>
        </p:txBody>
      </p:sp>
      <p:pic>
        <p:nvPicPr>
          <p:cNvPr id="9220" name="Picture 4" descr="IMG_86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20889"/>
            <a:ext cx="3020466" cy="3154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29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>
                <a:solidFill>
                  <a:srgbClr val="C00000"/>
                </a:solidFill>
              </a:rPr>
              <a:t>校長是學校輔導工作的領航者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395536" y="665312"/>
          <a:ext cx="8363446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4275" name="文字方塊 5"/>
          <p:cNvSpPr txBox="1">
            <a:spLocks noChangeArrowheads="1"/>
          </p:cNvSpPr>
          <p:nvPr/>
        </p:nvSpPr>
        <p:spPr bwMode="auto">
          <a:xfrm>
            <a:off x="3923928" y="1772816"/>
            <a:ext cx="4752528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2788" lvl="1" indent="-169863">
              <a:buFont typeface="Arial" charset="0"/>
              <a:buChar char="•"/>
            </a:pPr>
            <a:r>
              <a:rPr lang="zh-TW" altLang="en-US" sz="2000" dirty="0" smtClean="0"/>
              <a:t>帶領輔導工作團隊，處理校園危機</a:t>
            </a:r>
            <a:r>
              <a:rPr lang="zh-TW" altLang="en-US" sz="2000" dirty="0"/>
              <a:t>事件</a:t>
            </a:r>
            <a:endParaRPr lang="en-US" altLang="zh-TW" sz="2000" dirty="0"/>
          </a:p>
          <a:p>
            <a:pPr marL="712788" lvl="1" indent="-169863">
              <a:buFont typeface="Arial" charset="0"/>
              <a:buChar char="•"/>
            </a:pPr>
            <a:r>
              <a:rPr lang="zh-TW" altLang="en-US" sz="2000" dirty="0" smtClean="0"/>
              <a:t>主持</a:t>
            </a:r>
            <a:r>
              <a:rPr lang="zh-TW" altLang="en-US" sz="2000" dirty="0"/>
              <a:t>跨專業資源整合輔導工作會議</a:t>
            </a:r>
            <a:endParaRPr lang="en-US" altLang="zh-TW" sz="2000" dirty="0"/>
          </a:p>
          <a:p>
            <a:endParaRPr lang="zh-TW" altLang="en-US" dirty="0"/>
          </a:p>
        </p:txBody>
      </p:sp>
      <p:sp>
        <p:nvSpPr>
          <p:cNvPr id="54276" name="文字方塊 6"/>
          <p:cNvSpPr txBox="1">
            <a:spLocks noChangeArrowheads="1"/>
          </p:cNvSpPr>
          <p:nvPr/>
        </p:nvSpPr>
        <p:spPr bwMode="auto">
          <a:xfrm>
            <a:off x="4067944" y="2924944"/>
            <a:ext cx="475228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27063" lvl="1" indent="-169863">
              <a:buFont typeface="Arial" pitchFamily="34" charset="0"/>
              <a:buChar char="•"/>
            </a:pPr>
            <a:r>
              <a:rPr lang="zh-TW" altLang="en-US" sz="2000" dirty="0" smtClean="0">
                <a:latin typeface="+mn-ea"/>
              </a:rPr>
              <a:t>拓展與運用校內外教育、輔導、社政人力及資源</a:t>
            </a:r>
            <a:endParaRPr lang="zh-TW" altLang="en-US" sz="2000" dirty="0" smtClean="0"/>
          </a:p>
          <a:p>
            <a:pPr marL="627063" lvl="1" indent="-169863">
              <a:buFont typeface="Arial" pitchFamily="34" charset="0"/>
              <a:buChar char="•"/>
            </a:pPr>
            <a:r>
              <a:rPr lang="zh-TW" altLang="en-US" sz="2000" dirty="0" smtClean="0"/>
              <a:t>視</a:t>
            </a:r>
            <a:r>
              <a:rPr lang="zh-TW" altLang="en-US" sz="2000" dirty="0"/>
              <a:t>導輔導</a:t>
            </a:r>
            <a:r>
              <a:rPr lang="zh-TW" altLang="en-US" sz="2000" dirty="0" smtClean="0"/>
              <a:t>團隊工作效能</a:t>
            </a:r>
            <a:endParaRPr lang="en-US" altLang="zh-TW" sz="2000" dirty="0" smtClean="0"/>
          </a:p>
          <a:p>
            <a:pPr marL="627063" lvl="1" indent="-169863">
              <a:buFont typeface="Arial" pitchFamily="34" charset="0"/>
              <a:buChar char="•"/>
            </a:pPr>
            <a:r>
              <a:rPr lang="zh-TW" altLang="en-US" sz="2000" dirty="0" smtClean="0"/>
              <a:t>獎勵績優輔導人員</a:t>
            </a:r>
            <a:endParaRPr lang="en-US" altLang="zh-TW" sz="2000" dirty="0"/>
          </a:p>
          <a:p>
            <a:endParaRPr lang="zh-TW" altLang="en-US" dirty="0"/>
          </a:p>
        </p:txBody>
      </p:sp>
      <p:sp>
        <p:nvSpPr>
          <p:cNvPr id="54277" name="文字方塊 7"/>
          <p:cNvSpPr txBox="1">
            <a:spLocks noChangeArrowheads="1"/>
          </p:cNvSpPr>
          <p:nvPr/>
        </p:nvSpPr>
        <p:spPr bwMode="auto">
          <a:xfrm>
            <a:off x="4139952" y="4437112"/>
            <a:ext cx="47879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42925" lvl="1" indent="-180975">
              <a:buFont typeface="Arial" pitchFamily="34" charset="0"/>
              <a:buChar char="•"/>
            </a:pPr>
            <a:r>
              <a:rPr lang="zh-TW" altLang="en-US" sz="2000" dirty="0" smtClean="0"/>
              <a:t>任用稱職的輔導室人員</a:t>
            </a:r>
            <a:endParaRPr lang="en-US" altLang="zh-TW" sz="2000" dirty="0" smtClean="0"/>
          </a:p>
          <a:p>
            <a:pPr marL="542925" lvl="1" indent="-180975">
              <a:buFont typeface="Arial" pitchFamily="34" charset="0"/>
              <a:buChar char="•"/>
            </a:pPr>
            <a:r>
              <a:rPr lang="zh-TW" altLang="en-US" sz="2000" dirty="0" smtClean="0"/>
              <a:t>營造正向支持之友善校園</a:t>
            </a:r>
            <a:endParaRPr lang="en-US" altLang="zh-TW" sz="2000" dirty="0" smtClean="0"/>
          </a:p>
          <a:p>
            <a:pPr marL="542925" lvl="1" indent="-180975">
              <a:buFont typeface="Arial" pitchFamily="34" charset="0"/>
              <a:buChar char="•"/>
            </a:pPr>
            <a:r>
              <a:rPr lang="zh-TW" altLang="en-US" sz="2000" dirty="0" smtClean="0"/>
              <a:t>督導輔導室擬定輔導工作計畫</a:t>
            </a:r>
            <a:endParaRPr lang="en-US" altLang="zh-TW" sz="2000" dirty="0" smtClean="0"/>
          </a:p>
          <a:p>
            <a:pPr marL="542925" lvl="1" indent="-180975">
              <a:buFont typeface="Arial" pitchFamily="34" charset="0"/>
              <a:buChar char="•"/>
            </a:pPr>
            <a:r>
              <a:rPr lang="zh-TW" altLang="en-US" sz="2000" dirty="0" smtClean="0"/>
              <a:t>分配工作經費，以利輔導工作執行</a:t>
            </a:r>
            <a:endParaRPr lang="en-US" altLang="zh-TW" sz="2000" dirty="0" smtClean="0"/>
          </a:p>
          <a:p>
            <a:pPr marL="542925" lvl="1" indent="-180975">
              <a:buFont typeface="Arial" pitchFamily="34" charset="0"/>
              <a:buChar char="•"/>
            </a:pPr>
            <a:r>
              <a:rPr lang="zh-TW" altLang="en-US" sz="2000" dirty="0" smtClean="0"/>
              <a:t>提供適當的場地與設備</a:t>
            </a:r>
            <a:endParaRPr lang="en-US" altLang="zh-TW" sz="2000" dirty="0" smtClean="0"/>
          </a:p>
          <a:p>
            <a:pPr marL="542925" lvl="1" indent="-180975">
              <a:buFont typeface="Arial" pitchFamily="34" charset="0"/>
              <a:buChar char="•"/>
            </a:pPr>
            <a:r>
              <a:rPr lang="zh-TW" altLang="en-US" sz="2000" dirty="0" smtClean="0"/>
              <a:t>主持校內各項輔導研習活動</a:t>
            </a:r>
            <a:endParaRPr lang="en-US" altLang="zh-TW" sz="2000" dirty="0" smtClean="0"/>
          </a:p>
        </p:txBody>
      </p:sp>
      <p:sp>
        <p:nvSpPr>
          <p:cNvPr id="9" name="左中括弧 8"/>
          <p:cNvSpPr/>
          <p:nvPr/>
        </p:nvSpPr>
        <p:spPr>
          <a:xfrm>
            <a:off x="4355976" y="1916832"/>
            <a:ext cx="144016" cy="720080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左中括弧 9"/>
          <p:cNvSpPr/>
          <p:nvPr/>
        </p:nvSpPr>
        <p:spPr>
          <a:xfrm>
            <a:off x="4355976" y="3140968"/>
            <a:ext cx="144016" cy="936104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左中括弧 10"/>
          <p:cNvSpPr/>
          <p:nvPr/>
        </p:nvSpPr>
        <p:spPr>
          <a:xfrm>
            <a:off x="4355976" y="4581128"/>
            <a:ext cx="144016" cy="100776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3856" y="147842"/>
            <a:ext cx="8136904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3600" b="1" dirty="0">
                <a:solidFill>
                  <a:srgbClr val="C00000"/>
                </a:solidFill>
              </a:rPr>
              <a:t>各處室在初級發展性輔導的工作內涵</a:t>
            </a: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228895"/>
              </p:ext>
            </p:extLst>
          </p:nvPr>
        </p:nvGraphicFramePr>
        <p:xfrm>
          <a:off x="323528" y="1196975"/>
          <a:ext cx="612068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6156176" y="1290841"/>
            <a:ext cx="2674584" cy="553935"/>
            <a:chOff x="3019829" y="105348"/>
            <a:chExt cx="2877558" cy="553935"/>
          </a:xfrm>
        </p:grpSpPr>
        <p:sp>
          <p:nvSpPr>
            <p:cNvPr id="7" name="矩形 6"/>
            <p:cNvSpPr/>
            <p:nvPr/>
          </p:nvSpPr>
          <p:spPr>
            <a:xfrm>
              <a:off x="3019829" y="105348"/>
              <a:ext cx="2877558" cy="55393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105349"/>
              <a:ext cx="2877558" cy="5539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600" b="1" dirty="0" smtClean="0">
                  <a:solidFill>
                    <a:schemeClr val="bg1"/>
                  </a:solidFill>
                </a:rPr>
                <a:t>總務處</a:t>
              </a:r>
              <a:endParaRPr lang="zh-TW" altLang="en-US" sz="15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156176" y="1844777"/>
            <a:ext cx="2818600" cy="4176512"/>
            <a:chOff x="2863212" y="732422"/>
            <a:chExt cx="3065222" cy="4094339"/>
          </a:xfrm>
        </p:grpSpPr>
        <p:sp>
          <p:nvSpPr>
            <p:cNvPr id="22" name="矩形 21"/>
            <p:cNvSpPr/>
            <p:nvPr/>
          </p:nvSpPr>
          <p:spPr>
            <a:xfrm>
              <a:off x="2863212" y="732422"/>
              <a:ext cx="2908605" cy="409433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2863212" y="732422"/>
              <a:ext cx="3065222" cy="40598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dirty="0"/>
                <a:t>協助配置合格的諮商</a:t>
              </a:r>
              <a:r>
                <a:rPr lang="zh-TW" altLang="zh-TW" dirty="0" smtClean="0"/>
                <a:t>場所</a:t>
              </a:r>
              <a:r>
                <a:rPr lang="zh-TW" altLang="en-US" dirty="0" smtClean="0"/>
                <a:t>。</a:t>
              </a:r>
              <a:endParaRPr lang="zh-TW" altLang="zh-TW" dirty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dirty="0"/>
                <a:t>提供適當的輔導</a:t>
              </a:r>
              <a:r>
                <a:rPr lang="zh-TW" altLang="zh-TW" dirty="0" smtClean="0"/>
                <a:t>設備</a:t>
              </a:r>
              <a:r>
                <a:rPr lang="zh-TW" altLang="en-US" dirty="0" smtClean="0"/>
                <a:t>。</a:t>
              </a:r>
              <a:endParaRPr lang="zh-TW" altLang="zh-TW" dirty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dirty="0"/>
                <a:t>配合相關經費採購輔導媒</a:t>
              </a:r>
              <a:r>
                <a:rPr lang="zh-TW" altLang="zh-TW" dirty="0" smtClean="0"/>
                <a:t>材</a:t>
              </a:r>
              <a:r>
                <a:rPr lang="zh-TW" altLang="en-US" dirty="0" smtClean="0"/>
                <a:t>。</a:t>
              </a:r>
              <a:endParaRPr lang="zh-TW" altLang="zh-TW" dirty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dirty="0"/>
                <a:t>維護學校安全環境、督導學校門禁管理及安全</a:t>
              </a:r>
              <a:r>
                <a:rPr lang="zh-TW" altLang="zh-TW" dirty="0" smtClean="0"/>
                <a:t>防護</a:t>
              </a:r>
              <a:r>
                <a:rPr lang="zh-TW" altLang="en-US" dirty="0" smtClean="0"/>
                <a:t>。</a:t>
              </a:r>
              <a:endParaRPr lang="zh-TW" altLang="zh-TW" dirty="0"/>
            </a:p>
          </p:txBody>
        </p:sp>
      </p:grpSp>
    </p:spTree>
    <p:extLst>
      <p:ext uri="{BB962C8B-B14F-4D97-AF65-F5344CB8AC3E}">
        <p14:creationId xmlns:p14="http://schemas.microsoft.com/office/powerpoint/2010/main" val="405169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930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zh-TW" altLang="en-US" b="1" dirty="0" smtClean="0">
                <a:solidFill>
                  <a:srgbClr val="C00000"/>
                </a:solidFill>
              </a:rPr>
              <a:t>輔導室主任與組長</a:t>
            </a:r>
            <a:r>
              <a:rPr lang="en-US" altLang="zh-TW" b="1" dirty="0" smtClean="0">
                <a:solidFill>
                  <a:srgbClr val="C00000"/>
                </a:solidFill>
              </a:rPr>
              <a:t/>
            </a:r>
            <a:br>
              <a:rPr lang="en-US" altLang="zh-TW" b="1" dirty="0" smtClean="0">
                <a:solidFill>
                  <a:srgbClr val="C00000"/>
                </a:solidFill>
              </a:rPr>
            </a:br>
            <a:r>
              <a:rPr lang="zh-TW" altLang="en-US" b="1" dirty="0" smtClean="0">
                <a:solidFill>
                  <a:srgbClr val="C00000"/>
                </a:solidFill>
              </a:rPr>
              <a:t>是初級發展性輔導工作的掌舵者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251520" y="2060848"/>
            <a:ext cx="2016224" cy="25853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zh-TW" altLang="en-US" dirty="0">
                <a:latin typeface="+mn-ea"/>
              </a:rPr>
              <a:t>運用友善校園相關計畫，規劃及訂定全校輔導工作</a:t>
            </a:r>
            <a:endParaRPr lang="en-US" altLang="zh-TW" dirty="0"/>
          </a:p>
          <a:p>
            <a:pPr>
              <a:buFont typeface="Arial" pitchFamily="34" charset="0"/>
              <a:buChar char="•"/>
              <a:defRPr/>
            </a:pPr>
            <a:r>
              <a:rPr lang="zh-TW" altLang="en-US" dirty="0"/>
              <a:t>訂定全學年度學校輔導工作行事曆</a:t>
            </a:r>
            <a:endParaRPr lang="en-US" altLang="zh-TW" dirty="0"/>
          </a:p>
          <a:p>
            <a:pPr>
              <a:buFont typeface="Arial" pitchFamily="34" charset="0"/>
              <a:buChar char="•"/>
              <a:defRPr/>
            </a:pPr>
            <a:r>
              <a:rPr lang="zh-TW" altLang="en-US" dirty="0"/>
              <a:t>形成與催化輔導團隊</a:t>
            </a:r>
            <a:r>
              <a:rPr lang="zh-TW" altLang="en-US" dirty="0" smtClean="0"/>
              <a:t>運作</a:t>
            </a:r>
            <a:endParaRPr lang="en-US" altLang="zh-TW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zh-TW" altLang="en-US" b="1" dirty="0" smtClean="0"/>
              <a:t>定期</a:t>
            </a:r>
            <a:r>
              <a:rPr lang="zh-TW" altLang="en-US" b="1" dirty="0"/>
              <a:t>召開輔導團隊</a:t>
            </a:r>
            <a:r>
              <a:rPr lang="zh-TW" altLang="en-US" b="1" dirty="0" smtClean="0"/>
              <a:t>會議</a:t>
            </a:r>
            <a:endParaRPr lang="zh-TW" altLang="en-US" b="1" dirty="0"/>
          </a:p>
        </p:txBody>
      </p:sp>
      <p:sp>
        <p:nvSpPr>
          <p:cNvPr id="55300" name="文字方塊 5"/>
          <p:cNvSpPr txBox="1">
            <a:spLocks noChangeArrowheads="1"/>
          </p:cNvSpPr>
          <p:nvPr/>
        </p:nvSpPr>
        <p:spPr bwMode="auto">
          <a:xfrm>
            <a:off x="1331640" y="5589240"/>
            <a:ext cx="633670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zh-TW" altLang="en-US" dirty="0" smtClean="0"/>
              <a:t>提升全</a:t>
            </a:r>
            <a:r>
              <a:rPr lang="zh-TW" altLang="en-US" dirty="0"/>
              <a:t>校教師輔導知</a:t>
            </a:r>
            <a:r>
              <a:rPr lang="zh-TW" altLang="en-US" dirty="0" smtClean="0"/>
              <a:t>能（提供諮詢、示範、辦理研習）</a:t>
            </a:r>
            <a:endParaRPr lang="en-US" altLang="zh-TW" dirty="0"/>
          </a:p>
          <a:p>
            <a:pPr>
              <a:buFont typeface="Arial" charset="0"/>
              <a:buChar char="•"/>
            </a:pPr>
            <a:r>
              <a:rPr lang="zh-TW" altLang="en-US" dirty="0"/>
              <a:t>加強一般教師辨識學生問題之能力</a:t>
            </a:r>
            <a:endParaRPr lang="en-US" altLang="zh-TW" dirty="0"/>
          </a:p>
          <a:p>
            <a:pPr>
              <a:buFont typeface="Arial" charset="0"/>
              <a:buChar char="•"/>
            </a:pPr>
            <a:r>
              <a:rPr lang="zh-TW" altLang="en-US" dirty="0"/>
              <a:t>辦理家長親職教育研習</a:t>
            </a:r>
            <a:r>
              <a:rPr lang="zh-TW" altLang="en-US" dirty="0" smtClean="0"/>
              <a:t>課程</a:t>
            </a:r>
            <a:r>
              <a:rPr lang="zh-TW" altLang="en-US" dirty="0"/>
              <a:t>、</a:t>
            </a:r>
            <a:r>
              <a:rPr lang="zh-TW" altLang="en-US" dirty="0" smtClean="0"/>
              <a:t>輔導</a:t>
            </a:r>
            <a:r>
              <a:rPr lang="zh-TW" altLang="en-US" dirty="0"/>
              <a:t>室志工輔導相關知能</a:t>
            </a:r>
            <a:r>
              <a:rPr lang="zh-TW" altLang="en-US" dirty="0" smtClean="0"/>
              <a:t>研習</a:t>
            </a:r>
            <a:endParaRPr lang="en-US" altLang="zh-TW" dirty="0"/>
          </a:p>
        </p:txBody>
      </p:sp>
      <p:sp>
        <p:nvSpPr>
          <p:cNvPr id="7" name="文字方塊 6"/>
          <p:cNvSpPr txBox="1"/>
          <p:nvPr/>
        </p:nvSpPr>
        <p:spPr>
          <a:xfrm>
            <a:off x="6588224" y="2060848"/>
            <a:ext cx="2376264" cy="31393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zh-TW" altLang="en-US" dirty="0">
                <a:latin typeface="+mn-ea"/>
              </a:rPr>
              <a:t>向全校介紹專兼任輔導教師的功能和角色，並協助與督導輔導教師執行其業務內之發展性輔導工作</a:t>
            </a:r>
            <a:endParaRPr lang="zh-TW" altLang="en-US" dirty="0"/>
          </a:p>
          <a:p>
            <a:pPr>
              <a:buFont typeface="Arial" pitchFamily="34" charset="0"/>
              <a:buChar char="•"/>
              <a:defRPr/>
            </a:pPr>
            <a:r>
              <a:rPr lang="zh-TW" altLang="en-US" dirty="0">
                <a:latin typeface="+mn-ea"/>
              </a:rPr>
              <a:t>視各學年學生發展需求，訂定重點宣導</a:t>
            </a:r>
            <a:r>
              <a:rPr lang="zh-TW" altLang="en-US" dirty="0" smtClean="0">
                <a:latin typeface="+mn-ea"/>
              </a:rPr>
              <a:t>主題</a:t>
            </a:r>
            <a:endParaRPr lang="en-US" altLang="zh-TW" dirty="0" smtClean="0">
              <a:latin typeface="+mn-ea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zh-TW" altLang="zh-TW" dirty="0" smtClean="0"/>
              <a:t>規劃學生適性發展與心理健康的全校性輔導方案</a:t>
            </a:r>
            <a:endParaRPr lang="en-US" altLang="zh-TW" dirty="0">
              <a:latin typeface="+mn-ea"/>
            </a:endParaRPr>
          </a:p>
        </p:txBody>
      </p:sp>
      <p:graphicFrame>
        <p:nvGraphicFramePr>
          <p:cNvPr id="11" name="內容版面配置區 5"/>
          <p:cNvGraphicFramePr>
            <a:graphicFrameLocks/>
          </p:cNvGraphicFramePr>
          <p:nvPr/>
        </p:nvGraphicFramePr>
        <p:xfrm>
          <a:off x="2267744" y="836712"/>
          <a:ext cx="446449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188" y="274638"/>
            <a:ext cx="8323262" cy="1143000"/>
          </a:xfrm>
        </p:spPr>
        <p:txBody>
          <a:bodyPr/>
          <a:lstStyle/>
          <a:p>
            <a:pPr>
              <a:defRPr/>
            </a:pPr>
            <a:r>
              <a:rPr lang="zh-TW" altLang="en-US" sz="4400" b="1" dirty="0">
                <a:solidFill>
                  <a:srgbClr val="C00000"/>
                </a:solidFill>
              </a:rPr>
              <a:t>輔導教師的初級發展性輔導工作</a:t>
            </a:r>
            <a:endParaRPr lang="zh-TW" altLang="en-US" dirty="0"/>
          </a:p>
        </p:txBody>
      </p:sp>
      <p:sp>
        <p:nvSpPr>
          <p:cNvPr id="51203" name="文字方塊 4"/>
          <p:cNvSpPr txBox="1">
            <a:spLocks noChangeArrowheads="1"/>
          </p:cNvSpPr>
          <p:nvPr/>
        </p:nvSpPr>
        <p:spPr bwMode="auto">
          <a:xfrm>
            <a:off x="-180975" y="2060575"/>
            <a:ext cx="309721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>
              <a:buFont typeface="Arial" pitchFamily="34" charset="0"/>
              <a:buChar char="•"/>
            </a:pPr>
            <a:r>
              <a:rPr lang="zh-TW" altLang="en-US" sz="2000">
                <a:solidFill>
                  <a:srgbClr val="000000"/>
                </a:solidFill>
                <a:ea typeface="微軟正黑體" pitchFamily="34" charset="-120"/>
              </a:rPr>
              <a:t>與導師合作，實施能降低學生常見管教與輔導問題之班級輔導活動</a:t>
            </a:r>
            <a:endParaRPr lang="en-US" altLang="zh-TW" sz="2000">
              <a:solidFill>
                <a:srgbClr val="000000"/>
              </a:solidFill>
              <a:ea typeface="微軟正黑體" pitchFamily="34" charset="-12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zh-TW" altLang="en-US" sz="2000">
                <a:solidFill>
                  <a:srgbClr val="000000"/>
                </a:solidFill>
                <a:ea typeface="微軟正黑體" pitchFamily="34" charset="-120"/>
              </a:rPr>
              <a:t>關心公共議題，規劃適當的發展性輔導工作進行預防宣導</a:t>
            </a:r>
            <a:endParaRPr lang="en-US" altLang="zh-TW" sz="2000">
              <a:solidFill>
                <a:srgbClr val="000000"/>
              </a:solidFill>
              <a:ea typeface="微軟正黑體" pitchFamily="34" charset="-120"/>
            </a:endParaRPr>
          </a:p>
        </p:txBody>
      </p:sp>
      <p:sp>
        <p:nvSpPr>
          <p:cNvPr id="51204" name="文字方塊 5"/>
          <p:cNvSpPr txBox="1">
            <a:spLocks noChangeArrowheads="1"/>
          </p:cNvSpPr>
          <p:nvPr/>
        </p:nvSpPr>
        <p:spPr bwMode="auto">
          <a:xfrm>
            <a:off x="6443663" y="2060575"/>
            <a:ext cx="2376487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lvl="1" indent="-266700">
              <a:buFont typeface="Arial" pitchFamily="34" charset="0"/>
              <a:buChar char="•"/>
            </a:pPr>
            <a:r>
              <a:rPr lang="zh-TW" altLang="en-US" sz="2000">
                <a:ea typeface="微軟正黑體" pitchFamily="34" charset="-120"/>
              </a:rPr>
              <a:t>向全校親師生自我介紹，並宣導輔導工作內涵與輔導資源</a:t>
            </a:r>
            <a:endParaRPr lang="en-US" altLang="zh-TW" sz="2000">
              <a:ea typeface="微軟正黑體" pitchFamily="34" charset="-120"/>
            </a:endParaRPr>
          </a:p>
          <a:p>
            <a:pPr marL="361950" lvl="1" indent="-266700">
              <a:buFont typeface="Arial" pitchFamily="34" charset="0"/>
              <a:buChar char="•"/>
            </a:pPr>
            <a:r>
              <a:rPr lang="zh-TW" altLang="en-US" sz="2000">
                <a:ea typeface="微軟正黑體" pitchFamily="34" charset="-120"/>
              </a:rPr>
              <a:t>展現願意投入、主動參與學校團隊的工作態度</a:t>
            </a:r>
            <a:endParaRPr lang="en-US" altLang="zh-TW" sz="2000">
              <a:ea typeface="微軟正黑體" pitchFamily="34" charset="-120"/>
            </a:endParaRPr>
          </a:p>
          <a:p>
            <a:endParaRPr lang="zh-TW" altLang="en-US">
              <a:ea typeface="微軟正黑體" pitchFamily="34" charset="-120"/>
            </a:endParaRPr>
          </a:p>
        </p:txBody>
      </p:sp>
      <p:sp>
        <p:nvSpPr>
          <p:cNvPr id="51205" name="文字方塊 6"/>
          <p:cNvSpPr txBox="1">
            <a:spLocks noChangeArrowheads="1"/>
          </p:cNvSpPr>
          <p:nvPr/>
        </p:nvSpPr>
        <p:spPr bwMode="auto">
          <a:xfrm>
            <a:off x="2195513" y="5157788"/>
            <a:ext cx="5545137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>
              <a:buFont typeface="Arial" pitchFamily="34" charset="0"/>
              <a:buChar char="•"/>
            </a:pPr>
            <a:r>
              <a:rPr lang="zh-TW" altLang="en-US" sz="2000">
                <a:ea typeface="微軟正黑體" pitchFamily="34" charset="-120"/>
              </a:rPr>
              <a:t>參與學年或學科領域會議</a:t>
            </a:r>
            <a:endParaRPr lang="en-US" altLang="zh-TW" sz="2000">
              <a:ea typeface="微軟正黑體" pitchFamily="34" charset="-12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zh-TW" altLang="en-US" sz="2000">
                <a:ea typeface="微軟正黑體" pitchFamily="34" charset="-120"/>
              </a:rPr>
              <a:t>運用正式和非正式管道，建立同事情誼與合作關係</a:t>
            </a:r>
            <a:endParaRPr lang="en-US" altLang="zh-TW" sz="2000">
              <a:ea typeface="微軟正黑體" pitchFamily="34" charset="-120"/>
            </a:endParaRPr>
          </a:p>
          <a:p>
            <a:pPr marL="742950" lvl="1" indent="-285750">
              <a:buFont typeface="Arial" pitchFamily="34" charset="0"/>
              <a:buChar char="•"/>
            </a:pPr>
            <a:r>
              <a:rPr lang="zh-TW" altLang="en-US" sz="2000">
                <a:ea typeface="微軟正黑體" pitchFamily="34" charset="-120"/>
              </a:rPr>
              <a:t>主動認識校外輔導網絡機構與人員並建立關係</a:t>
            </a:r>
            <a:endParaRPr lang="en-US" altLang="zh-TW" sz="2000">
              <a:ea typeface="微軟正黑體" pitchFamily="34" charset="-120"/>
            </a:endParaRPr>
          </a:p>
        </p:txBody>
      </p:sp>
      <p:graphicFrame>
        <p:nvGraphicFramePr>
          <p:cNvPr id="11" name="內容版面配置區 5"/>
          <p:cNvGraphicFramePr>
            <a:graphicFrameLocks/>
          </p:cNvGraphicFramePr>
          <p:nvPr/>
        </p:nvGraphicFramePr>
        <p:xfrm>
          <a:off x="2699792" y="476672"/>
          <a:ext cx="4032448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192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zh-TW" sz="4400" b="1" dirty="0" smtClean="0">
                <a:solidFill>
                  <a:srgbClr val="C00000"/>
                </a:solidFill>
              </a:rPr>
              <a:t>班級輔導</a:t>
            </a:r>
            <a:r>
              <a:rPr lang="zh-TW" altLang="en-US" sz="4400" b="1" dirty="0" smtClean="0">
                <a:solidFill>
                  <a:srgbClr val="C00000"/>
                </a:solidFill>
              </a:rPr>
              <a:t>或入班進行預防性宣導</a:t>
            </a:r>
            <a:endParaRPr lang="zh-TW" altLang="en-US" dirty="0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0295646"/>
              </p:ext>
            </p:extLst>
          </p:nvPr>
        </p:nvGraphicFramePr>
        <p:xfrm>
          <a:off x="323528" y="1196975"/>
          <a:ext cx="612068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6156176" y="1412776"/>
            <a:ext cx="2674584" cy="432000"/>
            <a:chOff x="3019829" y="227283"/>
            <a:chExt cx="2877558" cy="432000"/>
          </a:xfrm>
        </p:grpSpPr>
        <p:sp>
          <p:nvSpPr>
            <p:cNvPr id="7" name="矩形 6"/>
            <p:cNvSpPr/>
            <p:nvPr/>
          </p:nvSpPr>
          <p:spPr>
            <a:xfrm>
              <a:off x="3019829" y="227283"/>
              <a:ext cx="2877558" cy="432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227283"/>
              <a:ext cx="2877558" cy="432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600" b="1" dirty="0">
                  <a:solidFill>
                    <a:schemeClr val="bg1"/>
                  </a:solidFill>
                </a:rPr>
                <a:t>作法</a:t>
              </a:r>
              <a:endParaRPr lang="zh-TW" altLang="en-US" sz="15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156176" y="1844777"/>
            <a:ext cx="2818600" cy="4176512"/>
            <a:chOff x="2863212" y="732422"/>
            <a:chExt cx="3065222" cy="4094339"/>
          </a:xfrm>
        </p:grpSpPr>
        <p:sp>
          <p:nvSpPr>
            <p:cNvPr id="22" name="矩形 21"/>
            <p:cNvSpPr/>
            <p:nvPr/>
          </p:nvSpPr>
          <p:spPr>
            <a:xfrm>
              <a:off x="2863212" y="732422"/>
              <a:ext cx="2908605" cy="409433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2863212" y="732422"/>
              <a:ext cx="3065222" cy="40598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285750" indent="-285750" eaLnBrk="1" hangingPunct="1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導師自行融入各學科教學活動中或獨立實施</a:t>
              </a:r>
            </a:p>
            <a:p>
              <a:pPr marL="285750" indent="-285750" eaLnBrk="1" hangingPunct="1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利用班級會議實施</a:t>
              </a:r>
            </a:p>
            <a:p>
              <a:pPr marL="285750" indent="-285750" eaLnBrk="1" hangingPunct="1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與輔導教師合作共同實施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618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1619159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zh-TW" altLang="zh-TW" sz="4400" b="1" dirty="0">
                <a:solidFill>
                  <a:srgbClr val="C00000"/>
                </a:solidFill>
              </a:rPr>
              <a:t>班級輔導</a:t>
            </a:r>
            <a:r>
              <a:rPr lang="zh-TW" altLang="en-US" sz="4400" b="1" dirty="0">
                <a:solidFill>
                  <a:srgbClr val="C00000"/>
                </a:solidFill>
              </a:rPr>
              <a:t>活動的實施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67310851"/>
              </p:ext>
            </p:extLst>
          </p:nvPr>
        </p:nvGraphicFramePr>
        <p:xfrm>
          <a:off x="971600" y="1268760"/>
          <a:ext cx="7512496" cy="513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763537" y="4149080"/>
            <a:ext cx="8136904" cy="1465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1600" dirty="0" smtClean="0">
                <a:solidFill>
                  <a:srgbClr val="FF0000"/>
                </a:solidFill>
              </a:rPr>
              <a:t>Fact</a:t>
            </a:r>
            <a:r>
              <a:rPr lang="zh-TW" altLang="en-US" sz="1600" dirty="0" smtClean="0">
                <a:latin typeface="新細明體" panose="02020500000000000000" pitchFamily="18" charset="-120"/>
              </a:rPr>
              <a:t>：</a:t>
            </a:r>
            <a:r>
              <a:rPr lang="zh-TW" altLang="zh-TW" sz="1600" dirty="0" smtClean="0"/>
              <a:t>引導學生</a:t>
            </a:r>
            <a:r>
              <a:rPr lang="zh-TW" altLang="en-US" sz="1600" dirty="0" smtClean="0"/>
              <a:t>分享在體驗活動中</a:t>
            </a:r>
            <a:r>
              <a:rPr lang="zh-TW" altLang="zh-TW" sz="1600" dirty="0" smtClean="0"/>
              <a:t>觀察到的事實</a:t>
            </a:r>
            <a:endParaRPr lang="en-US" altLang="zh-TW" sz="1600" dirty="0" smtClean="0"/>
          </a:p>
          <a:p>
            <a:pPr marL="800100" lvl="1" indent="-342900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1600" dirty="0" smtClean="0">
                <a:solidFill>
                  <a:srgbClr val="FF0000"/>
                </a:solidFill>
              </a:rPr>
              <a:t>Feeling</a:t>
            </a:r>
            <a:r>
              <a:rPr lang="zh-TW" altLang="en-US" sz="1600" dirty="0" smtClean="0">
                <a:latin typeface="新細明體" panose="02020500000000000000" pitchFamily="18" charset="-120"/>
              </a:rPr>
              <a:t> </a:t>
            </a:r>
            <a:r>
              <a:rPr lang="zh-TW" altLang="en-US" sz="1600" dirty="0">
                <a:latin typeface="新細明體" panose="02020500000000000000" pitchFamily="18" charset="-120"/>
              </a:rPr>
              <a:t>：</a:t>
            </a:r>
            <a:r>
              <a:rPr lang="zh-TW" altLang="zh-TW" sz="1600" dirty="0"/>
              <a:t>分享</a:t>
            </a:r>
            <a:r>
              <a:rPr lang="zh-TW" altLang="en-US" sz="1600" dirty="0"/>
              <a:t>個人的</a:t>
            </a:r>
            <a:r>
              <a:rPr lang="zh-TW" altLang="zh-TW" sz="1600" dirty="0"/>
              <a:t>感受與學習經驗</a:t>
            </a:r>
            <a:endParaRPr lang="en-US" altLang="zh-TW" sz="1600" dirty="0"/>
          </a:p>
          <a:p>
            <a:pPr marL="800100" lvl="1" indent="-342900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1600" dirty="0">
                <a:solidFill>
                  <a:srgbClr val="FF0000"/>
                </a:solidFill>
              </a:rPr>
              <a:t>Findings</a:t>
            </a:r>
            <a:r>
              <a:rPr lang="zh-TW" altLang="en-US" sz="1600" dirty="0">
                <a:solidFill>
                  <a:schemeClr val="accent2"/>
                </a:solidFill>
                <a:latin typeface="新細明體" panose="02020500000000000000" pitchFamily="18" charset="-120"/>
              </a:rPr>
              <a:t> </a:t>
            </a:r>
            <a:r>
              <a:rPr lang="zh-TW" altLang="en-US" sz="1600" dirty="0">
                <a:latin typeface="新細明體" panose="02020500000000000000" pitchFamily="18" charset="-120"/>
              </a:rPr>
              <a:t>：</a:t>
            </a:r>
            <a:r>
              <a:rPr lang="zh-TW" altLang="zh-TW" sz="1600" dirty="0"/>
              <a:t>類推到現實生活，</a:t>
            </a:r>
            <a:r>
              <a:rPr lang="zh-TW" altLang="en-US" sz="1600" dirty="0"/>
              <a:t>語故事主角或體驗活動經驗有何雷同之處</a:t>
            </a:r>
            <a:endParaRPr lang="en-US" altLang="zh-TW" sz="1600" dirty="0"/>
          </a:p>
          <a:p>
            <a:pPr marL="800100" lvl="1" indent="-342900" eaLnBrk="1" hangingPunct="1">
              <a:lnSpc>
                <a:spcPct val="8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zh-TW" sz="1600" dirty="0">
                <a:solidFill>
                  <a:srgbClr val="FF0000"/>
                </a:solidFill>
              </a:rPr>
              <a:t>Future</a:t>
            </a:r>
            <a:r>
              <a:rPr lang="zh-TW" altLang="en-US" sz="1600" dirty="0">
                <a:solidFill>
                  <a:srgbClr val="FF0000"/>
                </a:solidFill>
                <a:latin typeface="新細明體" panose="02020500000000000000" pitchFamily="18" charset="-120"/>
              </a:rPr>
              <a:t> </a:t>
            </a:r>
            <a:r>
              <a:rPr lang="zh-TW" altLang="en-US" sz="1600" dirty="0">
                <a:latin typeface="新細明體" panose="02020500000000000000" pitchFamily="18" charset="-120"/>
              </a:rPr>
              <a:t>：</a:t>
            </a:r>
            <a:r>
              <a:rPr lang="zh-TW" altLang="zh-TW" sz="1600" dirty="0"/>
              <a:t>未來生活</a:t>
            </a:r>
            <a:r>
              <a:rPr lang="zh-TW" altLang="en-US" sz="1600" dirty="0"/>
              <a:t>如果發生如何解決，</a:t>
            </a:r>
            <a:r>
              <a:rPr lang="zh-TW" altLang="zh-TW" sz="1600" dirty="0"/>
              <a:t>提升生活實踐與問題解決的能力。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7581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zh-TW" altLang="zh-TW" sz="4400" b="1" dirty="0">
                <a:solidFill>
                  <a:srgbClr val="C00000"/>
                </a:solidFill>
              </a:rPr>
              <a:t>班級輔導</a:t>
            </a:r>
            <a:r>
              <a:rPr lang="zh-TW" altLang="en-US" sz="4400" b="1" dirty="0">
                <a:solidFill>
                  <a:srgbClr val="C00000"/>
                </a:solidFill>
              </a:rPr>
              <a:t>活動實施範例</a:t>
            </a:r>
          </a:p>
        </p:txBody>
      </p:sp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992279854"/>
              </p:ext>
            </p:extLst>
          </p:nvPr>
        </p:nvGraphicFramePr>
        <p:xfrm>
          <a:off x="971600" y="1196752"/>
          <a:ext cx="7512496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89835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610600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3600" b="1" dirty="0" smtClean="0">
                <a:solidFill>
                  <a:srgbClr val="C00000"/>
                </a:solidFill>
              </a:rPr>
              <a:t>全體教師</a:t>
            </a:r>
            <a:r>
              <a:rPr lang="en-US" altLang="zh-TW" sz="3600" b="1" dirty="0" smtClean="0">
                <a:solidFill>
                  <a:srgbClr val="C00000"/>
                </a:solidFill>
              </a:rPr>
              <a:t>/</a:t>
            </a:r>
            <a:r>
              <a:rPr lang="zh-TW" altLang="zh-TW" sz="3600" b="1" dirty="0" smtClean="0">
                <a:solidFill>
                  <a:srgbClr val="C00000"/>
                </a:solidFill>
              </a:rPr>
              <a:t>導師</a:t>
            </a:r>
            <a:r>
              <a:rPr lang="zh-TW" altLang="en-US" sz="3600" b="1" dirty="0" smtClean="0">
                <a:solidFill>
                  <a:srgbClr val="C00000"/>
                </a:solidFill>
              </a:rPr>
              <a:t>在發展性輔導工作的策略</a:t>
            </a:r>
            <a:endParaRPr lang="zh-TW" altLang="en-US" sz="3600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179512" y="1556792"/>
          <a:ext cx="8754938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6375" y="188913"/>
            <a:ext cx="5832475" cy="936625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zh-TW" altLang="zh-TW" sz="4900" b="1" dirty="0" smtClean="0">
                <a:solidFill>
                  <a:srgbClr val="C00000"/>
                </a:solidFill>
              </a:rPr>
              <a:t>導師</a:t>
            </a:r>
            <a:r>
              <a:rPr lang="zh-TW" altLang="en-US" sz="4900" b="1" dirty="0" smtClean="0">
                <a:solidFill>
                  <a:srgbClr val="C00000"/>
                </a:solidFill>
              </a:rPr>
              <a:t>的工作規範</a:t>
            </a:r>
            <a:r>
              <a:rPr lang="en-US" altLang="zh-TW" sz="4400" b="1" dirty="0" smtClean="0">
                <a:solidFill>
                  <a:srgbClr val="C00000"/>
                </a:solidFill>
              </a:rPr>
              <a:t/>
            </a:r>
            <a:br>
              <a:rPr lang="en-US" altLang="zh-TW" sz="4400" b="1" dirty="0" smtClean="0">
                <a:solidFill>
                  <a:srgbClr val="C00000"/>
                </a:solidFill>
              </a:rPr>
            </a:br>
            <a:r>
              <a:rPr lang="zh-TW" altLang="en-US" sz="1800" dirty="0" smtClean="0">
                <a:solidFill>
                  <a:schemeClr val="tx1"/>
                </a:solidFill>
              </a:rPr>
              <a:t>（依據</a:t>
            </a:r>
            <a:r>
              <a:rPr lang="zh-TW" altLang="zh-TW" sz="1800" dirty="0" smtClean="0">
                <a:solidFill>
                  <a:schemeClr val="tx1"/>
                </a:solidFill>
              </a:rPr>
              <a:t>教育部</a:t>
            </a:r>
            <a:r>
              <a:rPr lang="en-US" altLang="zh-TW" sz="1800" dirty="0" smtClean="0">
                <a:solidFill>
                  <a:schemeClr val="tx1"/>
                </a:solidFill>
              </a:rPr>
              <a:t>101</a:t>
            </a:r>
            <a:r>
              <a:rPr lang="zh-TW" altLang="zh-TW" sz="1800" dirty="0" smtClean="0">
                <a:solidFill>
                  <a:schemeClr val="tx1"/>
                </a:solidFill>
              </a:rPr>
              <a:t>年</a:t>
            </a:r>
            <a:r>
              <a:rPr lang="en-US" altLang="zh-TW" sz="1800" dirty="0" smtClean="0">
                <a:solidFill>
                  <a:schemeClr val="tx1"/>
                </a:solidFill>
              </a:rPr>
              <a:t>8</a:t>
            </a:r>
            <a:r>
              <a:rPr lang="zh-TW" altLang="zh-TW" sz="1800" dirty="0" smtClean="0">
                <a:solidFill>
                  <a:schemeClr val="tx1"/>
                </a:solidFill>
              </a:rPr>
              <a:t>月</a:t>
            </a:r>
            <a:r>
              <a:rPr lang="en-US" altLang="zh-TW" sz="1800" dirty="0" smtClean="0">
                <a:solidFill>
                  <a:schemeClr val="tx1"/>
                </a:solidFill>
              </a:rPr>
              <a:t>9</a:t>
            </a:r>
            <a:r>
              <a:rPr lang="zh-TW" altLang="zh-TW" sz="1800" dirty="0" smtClean="0">
                <a:solidFill>
                  <a:schemeClr val="tx1"/>
                </a:solidFill>
              </a:rPr>
              <a:t>日臺國（四）字第</a:t>
            </a:r>
            <a:r>
              <a:rPr lang="en-US" altLang="zh-TW" sz="1800" dirty="0" smtClean="0">
                <a:solidFill>
                  <a:schemeClr val="tx1"/>
                </a:solidFill>
              </a:rPr>
              <a:t>1010134056</a:t>
            </a:r>
            <a:r>
              <a:rPr lang="zh-TW" altLang="zh-TW" sz="1800" dirty="0" smtClean="0">
                <a:solidFill>
                  <a:schemeClr val="tx1"/>
                </a:solidFill>
              </a:rPr>
              <a:t>號函頒布「國民中小學聘任班級導師注意事項」的導師工作規範</a:t>
            </a:r>
            <a:r>
              <a:rPr lang="zh-TW" altLang="en-US" sz="1800" dirty="0" smtClean="0">
                <a:solidFill>
                  <a:schemeClr val="tx1"/>
                </a:solidFill>
              </a:rPr>
              <a:t>）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251520" y="1556792"/>
          <a:ext cx="8424936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403350" y="188913"/>
            <a:ext cx="5832475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認輔教師的發展性輔導工作</a:t>
            </a:r>
            <a:r>
              <a:rPr lang="en-US" altLang="zh-TW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altLang="zh-TW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zh-TW" altLang="en-US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（</a:t>
            </a:r>
            <a:r>
              <a:rPr lang="zh-TW" altLang="en-US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整理自</a:t>
            </a:r>
            <a:r>
              <a:rPr lang="zh-TW" altLang="zh-TW" sz="1800" dirty="0" smtClean="0">
                <a:solidFill>
                  <a:schemeClr val="tx1"/>
                </a:solidFill>
              </a:rPr>
              <a:t>民國</a:t>
            </a:r>
            <a:r>
              <a:rPr lang="en-US" altLang="zh-TW" sz="1800" dirty="0" smtClean="0">
                <a:solidFill>
                  <a:schemeClr val="tx1"/>
                </a:solidFill>
              </a:rPr>
              <a:t>91</a:t>
            </a:r>
            <a:r>
              <a:rPr lang="zh-TW" altLang="zh-TW" sz="1800" dirty="0" smtClean="0">
                <a:solidFill>
                  <a:schemeClr val="tx1"/>
                </a:solidFill>
              </a:rPr>
              <a:t>年</a:t>
            </a:r>
            <a:r>
              <a:rPr lang="en-US" altLang="zh-TW" sz="1800" dirty="0" smtClean="0">
                <a:solidFill>
                  <a:schemeClr val="tx1"/>
                </a:solidFill>
              </a:rPr>
              <a:t>10</a:t>
            </a:r>
            <a:r>
              <a:rPr lang="zh-TW" altLang="zh-TW" sz="1800" dirty="0" smtClean="0">
                <a:solidFill>
                  <a:schemeClr val="tx1"/>
                </a:solidFill>
              </a:rPr>
              <a:t>月</a:t>
            </a:r>
            <a:r>
              <a:rPr lang="en-US" altLang="zh-TW" sz="1800" dirty="0" smtClean="0">
                <a:solidFill>
                  <a:schemeClr val="tx1"/>
                </a:solidFill>
              </a:rPr>
              <a:t>3</a:t>
            </a:r>
            <a:r>
              <a:rPr lang="zh-TW" altLang="zh-TW" sz="1800" dirty="0" smtClean="0">
                <a:solidFill>
                  <a:schemeClr val="tx1"/>
                </a:solidFill>
              </a:rPr>
              <a:t>日教育部台（</a:t>
            </a:r>
            <a:r>
              <a:rPr lang="en-US" altLang="zh-TW" sz="1800" dirty="0" smtClean="0">
                <a:solidFill>
                  <a:schemeClr val="tx1"/>
                </a:solidFill>
              </a:rPr>
              <a:t>91</a:t>
            </a:r>
            <a:r>
              <a:rPr lang="zh-TW" altLang="zh-TW" sz="1800" dirty="0" smtClean="0">
                <a:solidFill>
                  <a:schemeClr val="tx1"/>
                </a:solidFill>
              </a:rPr>
              <a:t>）訓（</a:t>
            </a:r>
            <a:r>
              <a:rPr lang="en-US" altLang="zh-TW" sz="1800" dirty="0" smtClean="0">
                <a:solidFill>
                  <a:schemeClr val="tx1"/>
                </a:solidFill>
              </a:rPr>
              <a:t>3</a:t>
            </a:r>
            <a:r>
              <a:rPr lang="zh-TW" altLang="zh-TW" sz="1800" dirty="0" smtClean="0">
                <a:solidFill>
                  <a:schemeClr val="tx1"/>
                </a:solidFill>
              </a:rPr>
              <a:t>）字第</a:t>
            </a:r>
            <a:r>
              <a:rPr lang="en-US" altLang="zh-TW" sz="1800" dirty="0" smtClean="0">
                <a:solidFill>
                  <a:schemeClr val="tx1"/>
                </a:solidFill>
              </a:rPr>
              <a:t>9113165</a:t>
            </a:r>
            <a:r>
              <a:rPr lang="zh-TW" altLang="zh-TW" sz="1800" dirty="0" smtClean="0">
                <a:solidFill>
                  <a:schemeClr val="tx1"/>
                </a:solidFill>
              </a:rPr>
              <a:t>號修正函</a:t>
            </a:r>
            <a:r>
              <a:rPr lang="zh-TW" altLang="en-US" sz="1800" dirty="0" smtClean="0">
                <a:solidFill>
                  <a:schemeClr val="tx1"/>
                </a:solidFill>
              </a:rPr>
              <a:t>的</a:t>
            </a:r>
            <a:r>
              <a:rPr lang="zh-TW" altLang="zh-TW" sz="1800" dirty="0" smtClean="0">
                <a:solidFill>
                  <a:schemeClr val="tx1"/>
                </a:solidFill>
              </a:rPr>
              <a:t>「認輔制度實施要點」</a:t>
            </a:r>
            <a:r>
              <a:rPr lang="zh-TW" altLang="en-US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）</a:t>
            </a:r>
            <a:endParaRPr lang="zh-TW" altLang="en-US" sz="40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6323" name="內容版面配置區 2"/>
          <p:cNvSpPr>
            <a:spLocks noGrp="1"/>
          </p:cNvSpPr>
          <p:nvPr>
            <p:ph idx="4294967295"/>
          </p:nvPr>
        </p:nvSpPr>
        <p:spPr>
          <a:xfrm>
            <a:off x="1435100" y="1484313"/>
            <a:ext cx="7499350" cy="4800600"/>
          </a:xfrm>
        </p:spPr>
        <p:txBody>
          <a:bodyPr/>
          <a:lstStyle/>
          <a:p>
            <a:endParaRPr lang="en-US" altLang="zh-TW" sz="4000" smtClean="0"/>
          </a:p>
          <a:p>
            <a:endParaRPr lang="en-US" altLang="zh-TW" sz="4000" smtClean="0"/>
          </a:p>
          <a:p>
            <a:endParaRPr lang="en-US" altLang="zh-TW" sz="6000" smtClean="0"/>
          </a:p>
          <a:p>
            <a:endParaRPr lang="zh-TW" altLang="en-US" sz="6000" smtClean="0">
              <a:solidFill>
                <a:srgbClr val="FF0000"/>
              </a:solidFill>
            </a:endParaRPr>
          </a:p>
        </p:txBody>
      </p:sp>
      <p:graphicFrame>
        <p:nvGraphicFramePr>
          <p:cNvPr id="4" name="資料圖表 3"/>
          <p:cNvGraphicFramePr/>
          <p:nvPr/>
        </p:nvGraphicFramePr>
        <p:xfrm>
          <a:off x="-21437" y="1484784"/>
          <a:ext cx="900100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913" y="260350"/>
            <a:ext cx="7151687" cy="9906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zh-TW" altLang="en-US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召開校內輔導團隊會議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539552" y="1196752"/>
          <a:ext cx="8208515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4213" y="260350"/>
            <a:ext cx="8459787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zh-TW" altLang="en-US" sz="4000" b="1" dirty="0" smtClean="0">
                <a:solidFill>
                  <a:srgbClr val="C00000"/>
                </a:solidFill>
              </a:rPr>
              <a:t>導師轉介學生至輔導室的簡要原則</a:t>
            </a:r>
            <a:endParaRPr lang="zh-TW" altLang="en-US" sz="40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</p:nvPr>
        </p:nvGraphicFramePr>
        <p:xfrm>
          <a:off x="340715" y="1268760"/>
          <a:ext cx="8803285" cy="525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3856" y="147842"/>
            <a:ext cx="813690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zh-TW" altLang="en-US" sz="3600" b="1" dirty="0" smtClean="0">
                <a:solidFill>
                  <a:srgbClr val="C00000"/>
                </a:solidFill>
              </a:rPr>
              <a:t>校長在輔導工作中的角色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4382298"/>
              </p:ext>
            </p:extLst>
          </p:nvPr>
        </p:nvGraphicFramePr>
        <p:xfrm>
          <a:off x="323528" y="1196975"/>
          <a:ext cx="612068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6156176" y="1412775"/>
            <a:ext cx="2674584" cy="432001"/>
            <a:chOff x="3019829" y="227282"/>
            <a:chExt cx="2877558" cy="432001"/>
          </a:xfrm>
        </p:grpSpPr>
        <p:sp>
          <p:nvSpPr>
            <p:cNvPr id="7" name="矩形 6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227283"/>
              <a:ext cx="2877558" cy="4320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600" b="1" dirty="0" smtClean="0">
                  <a:solidFill>
                    <a:schemeClr val="bg1"/>
                  </a:solidFill>
                </a:rPr>
                <a:t>三級</a:t>
              </a:r>
              <a:endParaRPr lang="zh-TW" altLang="en-US" sz="15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156176" y="1844777"/>
            <a:ext cx="2818600" cy="4176512"/>
            <a:chOff x="2863212" y="732422"/>
            <a:chExt cx="3065222" cy="4094339"/>
          </a:xfrm>
        </p:grpSpPr>
        <p:sp>
          <p:nvSpPr>
            <p:cNvPr id="22" name="矩形 21"/>
            <p:cNvSpPr/>
            <p:nvPr/>
          </p:nvSpPr>
          <p:spPr>
            <a:xfrm>
              <a:off x="2863212" y="732422"/>
              <a:ext cx="2908605" cy="409433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2863212" y="732422"/>
              <a:ext cx="3065222" cy="40598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285750" lvl="1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b="1" dirty="0"/>
                <a:t>決策三級處遇性輔導工作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主持</a:t>
              </a:r>
              <a:r>
                <a:rPr lang="zh-TW" altLang="zh-TW" sz="1500" dirty="0"/>
                <a:t>跨專業資源整合之個案會議。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拓展</a:t>
              </a:r>
              <a:r>
                <a:rPr lang="zh-TW" altLang="zh-TW" sz="1500" dirty="0"/>
                <a:t>校內外資源，爭取人力和經費支援。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領導</a:t>
              </a:r>
              <a:r>
                <a:rPr lang="zh-TW" altLang="zh-TW" sz="1500" dirty="0"/>
                <a:t>性平及危機事件之處理與決策。</a:t>
              </a:r>
            </a:p>
            <a:p>
              <a:pPr marL="28575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帶領</a:t>
              </a:r>
              <a:r>
                <a:rPr lang="zh-TW" altLang="zh-TW" sz="1500" dirty="0"/>
                <a:t>輔導工作團隊，處理校園危機與性平事件。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530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3856" y="147842"/>
            <a:ext cx="813690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zh-TW" altLang="en-US" sz="3600" b="1" dirty="0" smtClean="0">
                <a:solidFill>
                  <a:srgbClr val="C00000"/>
                </a:solidFill>
              </a:rPr>
              <a:t>教務</a:t>
            </a:r>
            <a:r>
              <a:rPr lang="zh-TW" altLang="en-US" sz="3600" b="1" dirty="0">
                <a:solidFill>
                  <a:srgbClr val="C00000"/>
                </a:solidFill>
              </a:rPr>
              <a:t>處</a:t>
            </a:r>
            <a:r>
              <a:rPr lang="zh-TW" altLang="en-US" sz="3600" b="1" dirty="0" smtClean="0">
                <a:solidFill>
                  <a:srgbClr val="C00000"/>
                </a:solidFill>
              </a:rPr>
              <a:t>在輔導工作中的重要角色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440395"/>
              </p:ext>
            </p:extLst>
          </p:nvPr>
        </p:nvGraphicFramePr>
        <p:xfrm>
          <a:off x="323528" y="1196975"/>
          <a:ext cx="612068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6156176" y="1412775"/>
            <a:ext cx="2674584" cy="432001"/>
            <a:chOff x="3019829" y="227282"/>
            <a:chExt cx="2877558" cy="432001"/>
          </a:xfrm>
        </p:grpSpPr>
        <p:sp>
          <p:nvSpPr>
            <p:cNvPr id="7" name="矩形 6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600" b="1" dirty="0" smtClean="0">
                  <a:solidFill>
                    <a:schemeClr val="bg1"/>
                  </a:solidFill>
                </a:rPr>
                <a:t>三級</a:t>
              </a:r>
              <a:endParaRPr lang="zh-TW" altLang="en-US" sz="15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156176" y="1844777"/>
            <a:ext cx="2818600" cy="4176512"/>
            <a:chOff x="2863212" y="732422"/>
            <a:chExt cx="3065222" cy="4094339"/>
          </a:xfrm>
        </p:grpSpPr>
        <p:sp>
          <p:nvSpPr>
            <p:cNvPr id="22" name="矩形 21"/>
            <p:cNvSpPr/>
            <p:nvPr/>
          </p:nvSpPr>
          <p:spPr>
            <a:xfrm>
              <a:off x="2863212" y="732422"/>
              <a:ext cx="2908605" cy="409433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2863212" y="732422"/>
              <a:ext cx="3065222" cy="40598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/>
                <a:t>辦理不適任教師的預防輔導方案。</a:t>
              </a:r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/>
                <a:t>參與跨專業資源整合之個案會議。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0463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3856" y="147842"/>
            <a:ext cx="813690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zh-TW" altLang="en-US" sz="3600" b="1" dirty="0" smtClean="0">
                <a:solidFill>
                  <a:srgbClr val="C00000"/>
                </a:solidFill>
              </a:rPr>
              <a:t>學</a:t>
            </a:r>
            <a:r>
              <a:rPr lang="zh-TW" altLang="en-US" sz="3600" b="1" dirty="0">
                <a:solidFill>
                  <a:srgbClr val="C00000"/>
                </a:solidFill>
              </a:rPr>
              <a:t>務</a:t>
            </a:r>
            <a:r>
              <a:rPr lang="zh-TW" altLang="en-US" sz="3600" b="1" dirty="0" smtClean="0">
                <a:solidFill>
                  <a:srgbClr val="C00000"/>
                </a:solidFill>
              </a:rPr>
              <a:t>處在輔導工作中的重要角色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3776183"/>
              </p:ext>
            </p:extLst>
          </p:nvPr>
        </p:nvGraphicFramePr>
        <p:xfrm>
          <a:off x="323528" y="1196975"/>
          <a:ext cx="612068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6156176" y="1290843"/>
            <a:ext cx="2674584" cy="518803"/>
            <a:chOff x="3019829" y="227282"/>
            <a:chExt cx="2877558" cy="432001"/>
          </a:xfrm>
        </p:grpSpPr>
        <p:sp>
          <p:nvSpPr>
            <p:cNvPr id="7" name="矩形 6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600" b="1" dirty="0" smtClean="0">
                  <a:solidFill>
                    <a:schemeClr val="bg1"/>
                  </a:solidFill>
                </a:rPr>
                <a:t>三級</a:t>
              </a:r>
              <a:endParaRPr lang="zh-TW" altLang="en-US" sz="15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156176" y="1844777"/>
            <a:ext cx="2818600" cy="4176512"/>
            <a:chOff x="2863212" y="732422"/>
            <a:chExt cx="3065222" cy="4094339"/>
          </a:xfrm>
        </p:grpSpPr>
        <p:sp>
          <p:nvSpPr>
            <p:cNvPr id="22" name="矩形 21"/>
            <p:cNvSpPr/>
            <p:nvPr/>
          </p:nvSpPr>
          <p:spPr>
            <a:xfrm>
              <a:off x="2863212" y="732422"/>
              <a:ext cx="2908605" cy="409433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2863212" y="732422"/>
              <a:ext cx="3065222" cy="405989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/>
                <a:t>配合辦理學生違法行為之送警法辦</a:t>
              </a:r>
              <a:r>
                <a:rPr lang="zh-TW" altLang="zh-TW" sz="1500" dirty="0" smtClean="0"/>
                <a:t>。</a:t>
              </a:r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/>
                <a:t>建立校園安全、兒少保護及性平事件之通報</a:t>
              </a:r>
              <a:r>
                <a:rPr lang="zh-TW" altLang="zh-TW" sz="1500" dirty="0" smtClean="0"/>
                <a:t>流程</a:t>
              </a:r>
              <a:endParaRPr lang="en-US" altLang="zh-TW" sz="1500" dirty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啟動</a:t>
              </a:r>
              <a:r>
                <a:rPr lang="zh-TW" altLang="zh-TW" sz="1500" dirty="0"/>
                <a:t>校園危機處理小組，處理危機事件</a:t>
              </a:r>
              <a:r>
                <a:rPr lang="zh-TW" altLang="zh-TW" sz="1500" dirty="0" smtClean="0"/>
                <a:t>。</a:t>
              </a:r>
              <a:endParaRPr lang="en-US" altLang="zh-TW" sz="1500" dirty="0" smtClean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定期</a:t>
              </a:r>
              <a:r>
                <a:rPr lang="zh-TW" altLang="zh-TW" sz="1500" dirty="0"/>
                <a:t>召開校園危機處理與性別平等委員會議</a:t>
              </a:r>
              <a:r>
                <a:rPr lang="zh-TW" altLang="zh-TW" sz="1500" dirty="0" smtClean="0"/>
                <a:t>。</a:t>
              </a:r>
              <a:endParaRPr lang="en-US" altLang="zh-TW" sz="1500" dirty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參與</a:t>
              </a:r>
              <a:r>
                <a:rPr lang="zh-TW" altLang="zh-TW" sz="1500" dirty="0"/>
                <a:t>跨專業資源整合之個案會議。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1255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3856" y="147842"/>
            <a:ext cx="813690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zh-TW" altLang="en-US" sz="3600" b="1" dirty="0">
                <a:solidFill>
                  <a:srgbClr val="C00000"/>
                </a:solidFill>
              </a:rPr>
              <a:t>總</a:t>
            </a:r>
            <a:r>
              <a:rPr lang="zh-TW" altLang="en-US" sz="3600" b="1" dirty="0" smtClean="0">
                <a:solidFill>
                  <a:srgbClr val="C00000"/>
                </a:solidFill>
              </a:rPr>
              <a:t>務處在輔導工作中的重要角色</a:t>
            </a:r>
            <a:endParaRPr lang="zh-TW" altLang="en-US" sz="3600" b="1" dirty="0">
              <a:solidFill>
                <a:srgbClr val="C00000"/>
              </a:solidFill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845249" y="1196752"/>
            <a:ext cx="7854016" cy="648025"/>
            <a:chOff x="3019829" y="227282"/>
            <a:chExt cx="2877558" cy="432001"/>
          </a:xfrm>
        </p:grpSpPr>
        <p:sp>
          <p:nvSpPr>
            <p:cNvPr id="7" name="矩形 6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  <a:solidFill>
              <a:srgbClr val="92D050"/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2400" b="1" dirty="0" smtClean="0">
                  <a:solidFill>
                    <a:schemeClr val="bg1"/>
                  </a:solidFill>
                </a:rPr>
                <a:t>總務處</a:t>
              </a:r>
              <a:endParaRPr lang="zh-TW" altLang="en-US" sz="24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845249" y="1844777"/>
            <a:ext cx="7834117" cy="4248519"/>
            <a:chOff x="-2591165" y="732421"/>
            <a:chExt cx="8519599" cy="4164929"/>
          </a:xfrm>
        </p:grpSpPr>
        <p:sp>
          <p:nvSpPr>
            <p:cNvPr id="22" name="矩形 21"/>
            <p:cNvSpPr/>
            <p:nvPr/>
          </p:nvSpPr>
          <p:spPr>
            <a:xfrm>
              <a:off x="-2591165" y="732421"/>
              <a:ext cx="8519599" cy="4164929"/>
            </a:xfrm>
            <a:prstGeom prst="rect">
              <a:avLst/>
            </a:prstGeom>
            <a:solidFill>
              <a:schemeClr val="accent4">
                <a:lumMod val="40000"/>
                <a:lumOff val="6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-1835302" y="1014833"/>
              <a:ext cx="7763736" cy="37774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342900" lvl="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2000" dirty="0"/>
                <a:t>建立安全與無性別偏見之校園空間，如繪製校園危險地圖、裝置警鈴；改善監視、照明與消防設備…等等。</a:t>
              </a:r>
            </a:p>
            <a:p>
              <a:pPr marL="342900" lvl="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2000" dirty="0"/>
                <a:t>配合輔導室（處）各項設備經費之申請與相關輔導媒材經費採購。</a:t>
              </a:r>
            </a:p>
            <a:p>
              <a:pPr marL="342900" lvl="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2000" dirty="0"/>
                <a:t>協助設立合格的輔導諮商場所與提供適當之輔導設備。</a:t>
              </a:r>
            </a:p>
            <a:p>
              <a:pPr marL="342900" lvl="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2000" dirty="0"/>
                <a:t>維護學校安全環境、督導學校門禁管理及安全防護。</a:t>
              </a:r>
            </a:p>
            <a:p>
              <a:pPr marL="342900" lvl="0" indent="-34290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2000" dirty="0"/>
                <a:t>定期檢查遊戲器材設施暨校園安全監控設施。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774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93856" y="147842"/>
            <a:ext cx="8136904" cy="1143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zh-TW" altLang="en-US" sz="3200" b="1" dirty="0" smtClean="0">
                <a:solidFill>
                  <a:srgbClr val="C00000"/>
                </a:solidFill>
              </a:rPr>
              <a:t>導師及科任教師在輔導工作中的重要角色</a:t>
            </a:r>
            <a:endParaRPr lang="zh-TW" altLang="en-US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3451582"/>
              </p:ext>
            </p:extLst>
          </p:nvPr>
        </p:nvGraphicFramePr>
        <p:xfrm>
          <a:off x="323528" y="1196975"/>
          <a:ext cx="612068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6" name="群組 5"/>
          <p:cNvGrpSpPr/>
          <p:nvPr/>
        </p:nvGrpSpPr>
        <p:grpSpPr>
          <a:xfrm>
            <a:off x="6156176" y="1269719"/>
            <a:ext cx="2818600" cy="409965"/>
            <a:chOff x="3019829" y="227282"/>
            <a:chExt cx="2877558" cy="432001"/>
          </a:xfrm>
        </p:grpSpPr>
        <p:sp>
          <p:nvSpPr>
            <p:cNvPr id="7" name="矩形 6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1">
              <a:schemeClr val="accent3">
                <a:hueOff val="-16826440"/>
                <a:satOff val="-8652"/>
                <a:lumOff val="-3725"/>
                <a:alphaOff val="0"/>
              </a:schemeClr>
            </a:lnRef>
            <a:fillRef idx="3">
              <a:schemeClr val="accent3">
                <a:hueOff val="-16826440"/>
                <a:satOff val="-8652"/>
                <a:lumOff val="-3725"/>
                <a:alphaOff val="0"/>
              </a:schemeClr>
            </a:fillRef>
            <a:effectRef idx="2">
              <a:schemeClr val="accent3">
                <a:hueOff val="-16826440"/>
                <a:satOff val="-8652"/>
                <a:lumOff val="-372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矩形 7"/>
            <p:cNvSpPr/>
            <p:nvPr/>
          </p:nvSpPr>
          <p:spPr>
            <a:xfrm>
              <a:off x="3019829" y="227282"/>
              <a:ext cx="2877558" cy="4320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60960" rIns="106680" bIns="6096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Aft>
                  <a:spcPct val="35000"/>
                </a:spcAft>
              </a:pPr>
              <a:r>
                <a:rPr lang="zh-TW" altLang="en-US" sz="1600" b="1" dirty="0" smtClean="0">
                  <a:solidFill>
                    <a:schemeClr val="bg1"/>
                  </a:solidFill>
                </a:rPr>
                <a:t>三級</a:t>
              </a:r>
              <a:endParaRPr lang="zh-TW" altLang="en-US" sz="1500" b="1" kern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6156176" y="1679684"/>
            <a:ext cx="2818600" cy="4485620"/>
            <a:chOff x="2863212" y="570577"/>
            <a:chExt cx="3065222" cy="4397365"/>
          </a:xfrm>
        </p:grpSpPr>
        <p:sp>
          <p:nvSpPr>
            <p:cNvPr id="22" name="矩形 21"/>
            <p:cNvSpPr/>
            <p:nvPr/>
          </p:nvSpPr>
          <p:spPr>
            <a:xfrm>
              <a:off x="2863212" y="591283"/>
              <a:ext cx="3065222" cy="4376658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90000"/>
              </a:schemeClr>
            </a:solidFill>
          </p:spPr>
          <p:style>
            <a:ln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lnRef>
            <a:fillRef idx="1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-16376788"/>
                <a:satOff val="-13475"/>
                <a:lumOff val="-1371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矩形 22"/>
            <p:cNvSpPr/>
            <p:nvPr/>
          </p:nvSpPr>
          <p:spPr>
            <a:xfrm>
              <a:off x="2863212" y="570577"/>
              <a:ext cx="3065222" cy="439736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106680" bIns="120015" numCol="1" spcCol="1270" anchor="t" anchorCtr="0">
              <a:noAutofit/>
            </a:bodyPr>
            <a:lstStyle/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/>
                <a:t>對於嚴重違反規定或法律之學生，轉介學務處處理</a:t>
              </a:r>
              <a:r>
                <a:rPr lang="zh-TW" altLang="zh-TW" sz="1500" dirty="0" smtClean="0"/>
                <a:t>。</a:t>
              </a:r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/>
                <a:t>協助處理學生違法行為</a:t>
              </a:r>
              <a:r>
                <a:rPr lang="zh-TW" altLang="zh-TW" sz="1500" dirty="0" smtClean="0"/>
                <a:t>事件</a:t>
              </a:r>
              <a:r>
                <a:rPr lang="zh-TW" altLang="en-US" sz="1500" dirty="0" smtClean="0"/>
                <a:t>。</a:t>
              </a:r>
              <a:endParaRPr lang="en-US" altLang="zh-TW" sz="1500" dirty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參與</a:t>
              </a:r>
              <a:r>
                <a:rPr lang="zh-TW" altLang="zh-TW" sz="1500" dirty="0"/>
                <a:t>校園緊急與危機事件處理</a:t>
              </a:r>
              <a:r>
                <a:rPr lang="zh-TW" altLang="zh-TW" sz="1500" dirty="0" smtClean="0"/>
                <a:t>。</a:t>
              </a:r>
              <a:endParaRPr lang="en-US" altLang="zh-TW" sz="1500" dirty="0" smtClean="0"/>
            </a:p>
            <a:p>
              <a:pPr marL="285750" lvl="0" indent="-28575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1500" dirty="0" smtClean="0"/>
                <a:t>參與</a:t>
              </a:r>
              <a:r>
                <a:rPr lang="zh-TW" altLang="zh-TW" sz="1500" dirty="0"/>
                <a:t>跨專業資源整合之個案會議</a:t>
              </a:r>
              <a:r>
                <a:rPr lang="zh-TW" altLang="zh-TW" sz="1500" dirty="0" smtClean="0"/>
                <a:t>。</a:t>
              </a:r>
              <a:endParaRPr lang="zh-TW" altLang="zh-TW" sz="1500" dirty="0"/>
            </a:p>
          </p:txBody>
        </p:sp>
      </p:grpSp>
    </p:spTree>
    <p:extLst>
      <p:ext uri="{BB962C8B-B14F-4D97-AF65-F5344CB8AC3E}">
        <p14:creationId xmlns:p14="http://schemas.microsoft.com/office/powerpoint/2010/main" val="40543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0"/>
            <a:ext cx="8388424" cy="143118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latin typeface="微軟正黑體" pitchFamily="34" charset="-120"/>
              </a:rPr>
              <a:t>輔導室人員在輔導工作中的重要角色</a:t>
            </a:r>
            <a:r>
              <a:rPr lang="en-US" altLang="zh-TW" sz="4400" dirty="0" smtClean="0">
                <a:solidFill>
                  <a:srgbClr val="C00000"/>
                </a:solidFill>
                <a:latin typeface="微軟正黑體" pitchFamily="34" charset="-120"/>
              </a:rPr>
              <a:t/>
            </a:r>
            <a:br>
              <a:rPr lang="en-US" altLang="zh-TW" sz="4400" dirty="0" smtClean="0">
                <a:solidFill>
                  <a:srgbClr val="C00000"/>
                </a:solidFill>
                <a:latin typeface="微軟正黑體" pitchFamily="34" charset="-120"/>
              </a:rPr>
            </a:br>
            <a:endParaRPr lang="zh-TW" altLang="en-US" dirty="0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522072"/>
              </p:ext>
            </p:extLst>
          </p:nvPr>
        </p:nvGraphicFramePr>
        <p:xfrm>
          <a:off x="323528" y="1196975"/>
          <a:ext cx="8610922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389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0"/>
            <a:ext cx="8388424" cy="143118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latin typeface="微軟正黑體" pitchFamily="34" charset="-120"/>
              </a:rPr>
              <a:t>輔導室人員在輔導工作中的重要角色</a:t>
            </a:r>
            <a:r>
              <a:rPr lang="en-US" altLang="zh-TW" sz="4400" dirty="0" smtClean="0">
                <a:solidFill>
                  <a:srgbClr val="C00000"/>
                </a:solidFill>
                <a:latin typeface="微軟正黑體" pitchFamily="34" charset="-120"/>
              </a:rPr>
              <a:t/>
            </a:r>
            <a:br>
              <a:rPr lang="en-US" altLang="zh-TW" sz="4400" dirty="0" smtClean="0">
                <a:solidFill>
                  <a:srgbClr val="C00000"/>
                </a:solidFill>
                <a:latin typeface="微軟正黑體" pitchFamily="34" charset="-120"/>
              </a:rPr>
            </a:br>
            <a:endParaRPr lang="zh-TW" altLang="en-US" dirty="0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4575962"/>
              </p:ext>
            </p:extLst>
          </p:nvPr>
        </p:nvGraphicFramePr>
        <p:xfrm>
          <a:off x="323528" y="1196975"/>
          <a:ext cx="8610922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965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0"/>
            <a:ext cx="8388424" cy="143118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latin typeface="微軟正黑體" pitchFamily="34" charset="-120"/>
              </a:rPr>
              <a:t>輔導室人員在輔導工作中的重要角色</a:t>
            </a:r>
            <a:r>
              <a:rPr lang="en-US" altLang="zh-TW" sz="4400" dirty="0" smtClean="0">
                <a:solidFill>
                  <a:srgbClr val="C00000"/>
                </a:solidFill>
                <a:latin typeface="微軟正黑體" pitchFamily="34" charset="-120"/>
              </a:rPr>
              <a:t/>
            </a:r>
            <a:br>
              <a:rPr lang="en-US" altLang="zh-TW" sz="4400" dirty="0" smtClean="0">
                <a:solidFill>
                  <a:srgbClr val="C00000"/>
                </a:solidFill>
                <a:latin typeface="微軟正黑體" pitchFamily="34" charset="-120"/>
              </a:rPr>
            </a:br>
            <a:endParaRPr lang="zh-TW" altLang="en-US" dirty="0"/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2271246"/>
              </p:ext>
            </p:extLst>
          </p:nvPr>
        </p:nvGraphicFramePr>
        <p:xfrm>
          <a:off x="323528" y="1196975"/>
          <a:ext cx="8610922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8936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00113" y="274638"/>
            <a:ext cx="8034337" cy="1143000"/>
          </a:xfrm>
        </p:spPr>
        <p:txBody>
          <a:bodyPr/>
          <a:lstStyle/>
          <a:p>
            <a:pPr>
              <a:defRPr/>
            </a:pPr>
            <a:r>
              <a:rPr lang="zh-TW" altLang="en-US" sz="4400" b="1" dirty="0" smtClean="0">
                <a:solidFill>
                  <a:srgbClr val="C00000"/>
                </a:solidFill>
              </a:rPr>
              <a:t>輔導室</a:t>
            </a:r>
            <a:r>
              <a:rPr lang="en-US" altLang="zh-TW" sz="4400" b="1" dirty="0" smtClean="0">
                <a:solidFill>
                  <a:srgbClr val="C00000"/>
                </a:solidFill>
              </a:rPr>
              <a:t>(</a:t>
            </a:r>
            <a:r>
              <a:rPr lang="zh-TW" altLang="en-US" sz="4400" b="1" dirty="0" smtClean="0">
                <a:solidFill>
                  <a:srgbClr val="C00000"/>
                </a:solidFill>
              </a:rPr>
              <a:t>處</a:t>
            </a:r>
            <a:r>
              <a:rPr lang="en-US" altLang="zh-TW" sz="4400" b="1" dirty="0" smtClean="0">
                <a:solidFill>
                  <a:srgbClr val="C00000"/>
                </a:solidFill>
              </a:rPr>
              <a:t>)</a:t>
            </a:r>
            <a:r>
              <a:rPr lang="zh-TW" altLang="en-US" sz="4400" b="1" dirty="0" smtClean="0">
                <a:solidFill>
                  <a:srgbClr val="C00000"/>
                </a:solidFill>
              </a:rPr>
              <a:t>的設備基準</a:t>
            </a:r>
            <a:endParaRPr lang="zh-TW" altLang="en-US" dirty="0">
              <a:solidFill>
                <a:srgbClr val="C00000"/>
              </a:solidFill>
            </a:endParaRPr>
          </a:p>
        </p:txBody>
      </p:sp>
      <p:graphicFrame>
        <p:nvGraphicFramePr>
          <p:cNvPr id="3" name="內容版面配置區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4854760"/>
              </p:ext>
            </p:extLst>
          </p:nvPr>
        </p:nvGraphicFramePr>
        <p:xfrm>
          <a:off x="395536" y="1196752"/>
          <a:ext cx="8424936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500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11774</TotalTime>
  <Words>4430</Words>
  <Application>Microsoft Office PowerPoint</Application>
  <PresentationFormat>如螢幕大小 (4:3)</PresentationFormat>
  <Paragraphs>346</Paragraphs>
  <Slides>29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0" baseType="lpstr">
      <vt:lpstr>夏至</vt:lpstr>
      <vt:lpstr>WISER模式之 初級發展性輔導工作理論與實務</vt:lpstr>
      <vt:lpstr> 初級發展性輔導工作    </vt:lpstr>
      <vt:lpstr>WISER初級發展性輔導工作要考量</vt:lpstr>
      <vt:lpstr>初級發展性輔導工作議題之重點</vt:lpstr>
      <vt:lpstr>初級發展性輔導工作推動的理念</vt:lpstr>
      <vt:lpstr>用「賞識」浸潤全校親師生的心</vt:lpstr>
      <vt:lpstr>瑪莎蕾蕾(Masa Laylay)藝術狂歡節</vt:lpstr>
      <vt:lpstr>瑪莎蕾蕾(Masa Laylay)藝術狂歡節</vt:lpstr>
      <vt:lpstr>校長是學校輔導工作的領航者</vt:lpstr>
      <vt:lpstr>各處室在初級發展性輔導的工作內涵</vt:lpstr>
      <vt:lpstr>輔導室主任與組長 是初級發展性輔導工作的掌舵者</vt:lpstr>
      <vt:lpstr>輔導教師的初級發展性輔導工作</vt:lpstr>
      <vt:lpstr>班級輔導或入班進行預防性宣導</vt:lpstr>
      <vt:lpstr>班級輔導活動的實施</vt:lpstr>
      <vt:lpstr>班級輔導活動實施範例</vt:lpstr>
      <vt:lpstr>全體教師/導師在發展性輔導工作的策略</vt:lpstr>
      <vt:lpstr>導師的工作規範 （依據教育部101年8月9日臺國（四）字第1010134056號函頒布「國民中小學聘任班級導師注意事項」的導師工作規範）</vt:lpstr>
      <vt:lpstr>認輔教師的發展性輔導工作 （整理自民國91年10月3日教育部台（91）訓（3）字第9113165號修正函的「認輔制度實施要點」）</vt:lpstr>
      <vt:lpstr>召開校內輔導團隊會議</vt:lpstr>
      <vt:lpstr>導師轉介學生至輔導室的簡要原則</vt:lpstr>
      <vt:lpstr>校長在輔導工作中的角色</vt:lpstr>
      <vt:lpstr>教務處在輔導工作中的重要角色</vt:lpstr>
      <vt:lpstr>學務處在輔導工作中的重要角色</vt:lpstr>
      <vt:lpstr>總務處在輔導工作中的重要角色</vt:lpstr>
      <vt:lpstr>導師及科任教師在輔導工作中的重要角色</vt:lpstr>
      <vt:lpstr>輔導室人員在輔導工作中的重要角色 </vt:lpstr>
      <vt:lpstr>輔導室人員在輔導工作中的重要角色 </vt:lpstr>
      <vt:lpstr>輔導室人員在輔導工作中的重要角色 </vt:lpstr>
      <vt:lpstr>輔導室(處)的設備基準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團體諮商理論與技術</dc:title>
  <dc:creator>LiFei</dc:creator>
  <cp:lastModifiedBy>hlps</cp:lastModifiedBy>
  <cp:revision>1120</cp:revision>
  <dcterms:created xsi:type="dcterms:W3CDTF">2010-09-16T00:19:28Z</dcterms:created>
  <dcterms:modified xsi:type="dcterms:W3CDTF">2013-10-09T01:09:00Z</dcterms:modified>
</cp:coreProperties>
</file>