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5.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739" r:id="rId2"/>
    <p:sldMasterId id="2147483751" r:id="rId3"/>
    <p:sldMasterId id="2147483763" r:id="rId4"/>
    <p:sldMasterId id="2147483790" r:id="rId5"/>
    <p:sldMasterId id="2147483803" r:id="rId6"/>
  </p:sldMasterIdLst>
  <p:notesMasterIdLst>
    <p:notesMasterId r:id="rId31"/>
  </p:notesMasterIdLst>
  <p:handoutMasterIdLst>
    <p:handoutMasterId r:id="rId32"/>
  </p:handoutMasterIdLst>
  <p:sldIdLst>
    <p:sldId id="807" r:id="rId7"/>
    <p:sldId id="808" r:id="rId8"/>
    <p:sldId id="460" r:id="rId9"/>
    <p:sldId id="673" r:id="rId10"/>
    <p:sldId id="701" r:id="rId11"/>
    <p:sldId id="806" r:id="rId12"/>
    <p:sldId id="433" r:id="rId13"/>
    <p:sldId id="676" r:id="rId14"/>
    <p:sldId id="809" r:id="rId15"/>
    <p:sldId id="810" r:id="rId16"/>
    <p:sldId id="811" r:id="rId17"/>
    <p:sldId id="812" r:id="rId18"/>
    <p:sldId id="401" r:id="rId19"/>
    <p:sldId id="677" r:id="rId20"/>
    <p:sldId id="525" r:id="rId21"/>
    <p:sldId id="683" r:id="rId22"/>
    <p:sldId id="419" r:id="rId23"/>
    <p:sldId id="528" r:id="rId24"/>
    <p:sldId id="529" r:id="rId25"/>
    <p:sldId id="552" r:id="rId26"/>
    <p:sldId id="813" r:id="rId27"/>
    <p:sldId id="821" r:id="rId28"/>
    <p:sldId id="822" r:id="rId29"/>
    <p:sldId id="817" r:id="rId30"/>
  </p:sldIdLst>
  <p:sldSz cx="9144000" cy="6858000" type="screen4x3"/>
  <p:notesSz cx="9144000" cy="6858000"/>
  <p:defaultTextStyle>
    <a:defPPr>
      <a:defRPr lang="zh-TW"/>
    </a:defPPr>
    <a:lvl1pPr algn="l" rtl="0" fontAlgn="base">
      <a:spcBef>
        <a:spcPct val="0"/>
      </a:spcBef>
      <a:spcAft>
        <a:spcPct val="0"/>
      </a:spcAft>
      <a:defRPr kumimoji="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Arial" pitchFamily="34" charset="0"/>
        <a:ea typeface="新細明體" pitchFamily="18" charset="-120"/>
        <a:cs typeface="+mn-cs"/>
      </a:defRPr>
    </a:lvl5pPr>
    <a:lvl6pPr marL="2286000" algn="l" defTabSz="914400" rtl="0" eaLnBrk="1" latinLnBrk="0" hangingPunct="1">
      <a:defRPr kumimoji="1" kern="1200">
        <a:solidFill>
          <a:schemeClr val="tx1"/>
        </a:solidFill>
        <a:latin typeface="Arial" pitchFamily="34" charset="0"/>
        <a:ea typeface="新細明體" pitchFamily="18" charset="-120"/>
        <a:cs typeface="+mn-cs"/>
      </a:defRPr>
    </a:lvl6pPr>
    <a:lvl7pPr marL="2743200" algn="l" defTabSz="914400" rtl="0" eaLnBrk="1" latinLnBrk="0" hangingPunct="1">
      <a:defRPr kumimoji="1" kern="1200">
        <a:solidFill>
          <a:schemeClr val="tx1"/>
        </a:solidFill>
        <a:latin typeface="Arial" pitchFamily="34" charset="0"/>
        <a:ea typeface="新細明體" pitchFamily="18" charset="-120"/>
        <a:cs typeface="+mn-cs"/>
      </a:defRPr>
    </a:lvl7pPr>
    <a:lvl8pPr marL="3200400" algn="l" defTabSz="914400" rtl="0" eaLnBrk="1" latinLnBrk="0" hangingPunct="1">
      <a:defRPr kumimoji="1" kern="1200">
        <a:solidFill>
          <a:schemeClr val="tx1"/>
        </a:solidFill>
        <a:latin typeface="Arial" pitchFamily="34" charset="0"/>
        <a:ea typeface="新細明體" pitchFamily="18" charset="-120"/>
        <a:cs typeface="+mn-cs"/>
      </a:defRPr>
    </a:lvl8pPr>
    <a:lvl9pPr marL="3657600" algn="l" defTabSz="914400" rtl="0" eaLnBrk="1" latinLnBrk="0" hangingPunct="1">
      <a:defRPr kumimoji="1" kern="1200">
        <a:solidFill>
          <a:schemeClr val="tx1"/>
        </a:solidFill>
        <a:latin typeface="Arial" pitchFamily="34" charset="0"/>
        <a:ea typeface="新細明體" pitchFamily="18"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8631"/>
    <a:srgbClr val="9900CC"/>
    <a:srgbClr val="00FF00"/>
    <a:srgbClr val="33CC33"/>
    <a:srgbClr val="110603"/>
    <a:srgbClr val="FEC22C"/>
    <a:srgbClr val="FFFF00"/>
    <a:srgbClr val="006C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中等深淺樣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vertBarState="maximized">
    <p:restoredLeft sz="34538" autoAdjust="0"/>
    <p:restoredTop sz="99633" autoAdjust="0"/>
  </p:normalViewPr>
  <p:slideViewPr>
    <p:cSldViewPr>
      <p:cViewPr>
        <p:scale>
          <a:sx n="70" d="100"/>
          <a:sy n="70" d="100"/>
        </p:scale>
        <p:origin x="-892" y="-8"/>
      </p:cViewPr>
      <p:guideLst>
        <p:guide orient="horz" pos="2160"/>
        <p:guide pos="2880"/>
      </p:guideLst>
    </p:cSldViewPr>
  </p:slideViewPr>
  <p:outlineViewPr>
    <p:cViewPr>
      <p:scale>
        <a:sx n="33" d="100"/>
        <a:sy n="33" d="100"/>
      </p:scale>
      <p:origin x="0" y="62316"/>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47" d="100"/>
          <a:sy n="47" d="100"/>
        </p:scale>
        <p:origin x="-1373" y="-101"/>
      </p:cViewPr>
      <p:guideLst>
        <p:guide orient="horz" pos="2160"/>
        <p:guide pos="28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handoutMaster" Target="handoutMasters/handoutMaster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F34E5C-CB33-4E0C-B9E3-BA8686339A2E}" type="doc">
      <dgm:prSet loTypeId="urn:microsoft.com/office/officeart/2005/8/layout/list1" loCatId="list" qsTypeId="urn:microsoft.com/office/officeart/2005/8/quickstyle/simple3" qsCatId="simple" csTypeId="urn:microsoft.com/office/officeart/2005/8/colors/colorful5" csCatId="colorful" phldr="1"/>
      <dgm:spPr/>
      <dgm:t>
        <a:bodyPr/>
        <a:lstStyle/>
        <a:p>
          <a:endParaRPr lang="zh-TW" altLang="en-US"/>
        </a:p>
      </dgm:t>
    </dgm:pt>
    <dgm:pt modelId="{49973EB0-8343-4E70-BD10-7E79FCAC64E0}">
      <dgm:prSet phldrT="[文字]" custT="1"/>
      <dgm:spPr/>
      <dgm:t>
        <a:bodyPr/>
        <a:lstStyle/>
        <a:p>
          <a:r>
            <a:rPr lang="zh-TW" altLang="en-US" sz="2200" b="0" dirty="0" smtClean="0"/>
            <a:t>針對校內輔導資源無法有效協助之學生或校園危機，提供跨專業</a:t>
          </a:r>
          <a:r>
            <a:rPr lang="zh-TW" altLang="zh-TW" sz="2200" b="0" dirty="0" smtClean="0"/>
            <a:t>資源</a:t>
          </a:r>
          <a:r>
            <a:rPr lang="zh-TW" altLang="en-US" sz="2200" b="0" dirty="0" smtClean="0"/>
            <a:t>整合（</a:t>
          </a:r>
          <a:r>
            <a:rPr lang="en-US" altLang="zh-TW" sz="2200" b="0" dirty="0" smtClean="0">
              <a:effectLst>
                <a:outerShdw blurRad="50800" dist="50800" dir="5400000" algn="ctr" rotWithShape="0">
                  <a:schemeClr val="bg2">
                    <a:lumMod val="50000"/>
                  </a:schemeClr>
                </a:outerShdw>
              </a:effectLst>
            </a:rPr>
            <a:t>R</a:t>
          </a:r>
          <a:r>
            <a:rPr lang="en-US" altLang="zh-TW" sz="2200" b="0" dirty="0" smtClean="0"/>
            <a:t>esource</a:t>
          </a:r>
          <a:r>
            <a:rPr lang="zh-TW" altLang="en-US" sz="2200" b="0" dirty="0" smtClean="0"/>
            <a:t> </a:t>
          </a:r>
          <a:r>
            <a:rPr lang="en-US" altLang="zh-TW" sz="2200" b="0" dirty="0" smtClean="0"/>
            <a:t>integration</a:t>
          </a:r>
          <a:r>
            <a:rPr lang="zh-TW" altLang="en-US" sz="2200" b="0" dirty="0" smtClean="0"/>
            <a:t>）之處遇性輔導服務</a:t>
          </a:r>
          <a:endParaRPr lang="zh-TW" altLang="en-US" sz="2200" b="0" dirty="0"/>
        </a:p>
      </dgm:t>
    </dgm:pt>
    <dgm:pt modelId="{88779D6E-6964-4CD3-BCA0-6F1A949F4DD1}" type="parTrans" cxnId="{65DAEA3D-1715-4110-94D8-718723E35EB4}">
      <dgm:prSet/>
      <dgm:spPr/>
      <dgm:t>
        <a:bodyPr/>
        <a:lstStyle/>
        <a:p>
          <a:endParaRPr lang="zh-TW" altLang="en-US"/>
        </a:p>
      </dgm:t>
    </dgm:pt>
    <dgm:pt modelId="{8EA348A6-041A-4EF8-A63E-A97F3A468165}" type="sibTrans" cxnId="{65DAEA3D-1715-4110-94D8-718723E35EB4}">
      <dgm:prSet/>
      <dgm:spPr/>
      <dgm:t>
        <a:bodyPr/>
        <a:lstStyle/>
        <a:p>
          <a:endParaRPr lang="zh-TW" altLang="en-US"/>
        </a:p>
      </dgm:t>
    </dgm:pt>
    <dgm:pt modelId="{27388CF1-AFBE-4B05-BE17-6B81EB385836}">
      <dgm:prSet phldrT="[文字]" custT="1"/>
      <dgm:spPr/>
      <dgm:t>
        <a:bodyPr/>
        <a:lstStyle/>
        <a:p>
          <a:r>
            <a:rPr lang="zh-TW" altLang="en-US" sz="2200" b="0" dirty="0" smtClean="0">
              <a:latin typeface="微軟正黑體" pitchFamily="34" charset="-120"/>
            </a:rPr>
            <a:t>校內主要執行單位為輔導室，校外則為學生輔導諮商中心及其他外部專業輔導資源</a:t>
          </a:r>
          <a:endParaRPr lang="zh-TW" altLang="en-US" sz="2200" b="0" dirty="0"/>
        </a:p>
      </dgm:t>
    </dgm:pt>
    <dgm:pt modelId="{BECC587F-7422-4956-8FE1-53C7E77EE793}" type="parTrans" cxnId="{52774075-62C0-4EC0-99C1-8414348D50E3}">
      <dgm:prSet/>
      <dgm:spPr/>
      <dgm:t>
        <a:bodyPr/>
        <a:lstStyle/>
        <a:p>
          <a:endParaRPr lang="zh-TW" altLang="en-US"/>
        </a:p>
      </dgm:t>
    </dgm:pt>
    <dgm:pt modelId="{A11A08E6-C44D-483C-A7A6-427D0C675BAC}" type="sibTrans" cxnId="{52774075-62C0-4EC0-99C1-8414348D50E3}">
      <dgm:prSet/>
      <dgm:spPr/>
      <dgm:t>
        <a:bodyPr/>
        <a:lstStyle/>
        <a:p>
          <a:endParaRPr lang="zh-TW" altLang="en-US"/>
        </a:p>
      </dgm:t>
    </dgm:pt>
    <dgm:pt modelId="{B0AB05A0-6C48-4101-9A28-9BB9821795D3}">
      <dgm:prSet phldrT="[文字]"/>
      <dgm:spPr/>
      <dgm:t>
        <a:bodyPr/>
        <a:lstStyle/>
        <a:p>
          <a:r>
            <a:rPr lang="zh-TW" altLang="en-US" dirty="0" smtClean="0"/>
            <a:t>此階段學生的問題更複雜，與系統的糾結更嚴重，單靠學校的資源不容易有效處理，需要透過</a:t>
          </a:r>
          <a:r>
            <a:rPr lang="zh-TW" altLang="zh-TW" dirty="0" smtClean="0"/>
            <a:t>跨專業合作與資源整合</a:t>
          </a:r>
          <a:r>
            <a:rPr lang="zh-TW" altLang="en-US" dirty="0" smtClean="0"/>
            <a:t>來達到目的，因此需要學校輔導人員與輔諮中心的專業人員共同分工合作，以達成輔導目標</a:t>
          </a:r>
          <a:r>
            <a:rPr lang="zh-TW" altLang="zh-TW" dirty="0" smtClean="0"/>
            <a:t>。</a:t>
          </a:r>
          <a:endParaRPr lang="zh-TW" altLang="en-US" dirty="0"/>
        </a:p>
      </dgm:t>
    </dgm:pt>
    <dgm:pt modelId="{BE67E6B2-98A5-4294-97AA-5B837862184E}" type="parTrans" cxnId="{D85F8651-435B-4C0C-93D7-19F3DE73B6F4}">
      <dgm:prSet/>
      <dgm:spPr/>
      <dgm:t>
        <a:bodyPr/>
        <a:lstStyle/>
        <a:p>
          <a:endParaRPr lang="zh-TW" altLang="en-US"/>
        </a:p>
      </dgm:t>
    </dgm:pt>
    <dgm:pt modelId="{2806B0DB-616E-43D6-9C62-691071761AD2}" type="sibTrans" cxnId="{D85F8651-435B-4C0C-93D7-19F3DE73B6F4}">
      <dgm:prSet/>
      <dgm:spPr/>
      <dgm:t>
        <a:bodyPr/>
        <a:lstStyle/>
        <a:p>
          <a:endParaRPr lang="zh-TW" altLang="en-US"/>
        </a:p>
      </dgm:t>
    </dgm:pt>
    <dgm:pt modelId="{F8C01BAF-EF1D-4FD0-99D4-14EEFAED2A68}" type="pres">
      <dgm:prSet presAssocID="{FBF34E5C-CB33-4E0C-B9E3-BA8686339A2E}" presName="linear" presStyleCnt="0">
        <dgm:presLayoutVars>
          <dgm:dir/>
          <dgm:animLvl val="lvl"/>
          <dgm:resizeHandles val="exact"/>
        </dgm:presLayoutVars>
      </dgm:prSet>
      <dgm:spPr/>
      <dgm:t>
        <a:bodyPr/>
        <a:lstStyle/>
        <a:p>
          <a:endParaRPr lang="zh-TW" altLang="en-US"/>
        </a:p>
      </dgm:t>
    </dgm:pt>
    <dgm:pt modelId="{62AF72AF-E242-4F2E-975E-B85F054CCD5B}" type="pres">
      <dgm:prSet presAssocID="{49973EB0-8343-4E70-BD10-7E79FCAC64E0}" presName="parentLin" presStyleCnt="0"/>
      <dgm:spPr/>
      <dgm:t>
        <a:bodyPr/>
        <a:lstStyle/>
        <a:p>
          <a:endParaRPr lang="zh-TW" altLang="en-US"/>
        </a:p>
      </dgm:t>
    </dgm:pt>
    <dgm:pt modelId="{F74D3760-FA42-4FFD-9788-E63436E32A1F}" type="pres">
      <dgm:prSet presAssocID="{49973EB0-8343-4E70-BD10-7E79FCAC64E0}" presName="parentLeftMargin" presStyleLbl="node1" presStyleIdx="0" presStyleCnt="2"/>
      <dgm:spPr/>
      <dgm:t>
        <a:bodyPr/>
        <a:lstStyle/>
        <a:p>
          <a:endParaRPr lang="zh-TW" altLang="en-US"/>
        </a:p>
      </dgm:t>
    </dgm:pt>
    <dgm:pt modelId="{3E01BD63-8C47-4D7E-85C7-8FBC27C32338}" type="pres">
      <dgm:prSet presAssocID="{49973EB0-8343-4E70-BD10-7E79FCAC64E0}" presName="parentText" presStyleLbl="node1" presStyleIdx="0" presStyleCnt="2" custScaleX="150037" custScaleY="242506" custLinFactY="-177394" custLinFactNeighborX="-42048" custLinFactNeighborY="-200000">
        <dgm:presLayoutVars>
          <dgm:chMax val="0"/>
          <dgm:bulletEnabled val="1"/>
        </dgm:presLayoutVars>
      </dgm:prSet>
      <dgm:spPr/>
      <dgm:t>
        <a:bodyPr/>
        <a:lstStyle/>
        <a:p>
          <a:endParaRPr lang="zh-TW" altLang="en-US"/>
        </a:p>
      </dgm:t>
    </dgm:pt>
    <dgm:pt modelId="{97C2551C-3595-4D70-A58F-658AE76DD7C2}" type="pres">
      <dgm:prSet presAssocID="{49973EB0-8343-4E70-BD10-7E79FCAC64E0}" presName="negativeSpace" presStyleCnt="0"/>
      <dgm:spPr/>
      <dgm:t>
        <a:bodyPr/>
        <a:lstStyle/>
        <a:p>
          <a:endParaRPr lang="zh-TW" altLang="en-US"/>
        </a:p>
      </dgm:t>
    </dgm:pt>
    <dgm:pt modelId="{F5785684-77CD-483C-A477-8128F5C0E0A0}" type="pres">
      <dgm:prSet presAssocID="{49973EB0-8343-4E70-BD10-7E79FCAC64E0}" presName="childText" presStyleLbl="conFgAcc1" presStyleIdx="0" presStyleCnt="2">
        <dgm:presLayoutVars>
          <dgm:bulletEnabled val="1"/>
        </dgm:presLayoutVars>
      </dgm:prSet>
      <dgm:spPr/>
      <dgm:t>
        <a:bodyPr/>
        <a:lstStyle/>
        <a:p>
          <a:endParaRPr lang="zh-TW" altLang="en-US"/>
        </a:p>
      </dgm:t>
    </dgm:pt>
    <dgm:pt modelId="{71790AFE-EB0E-4712-9E33-49A82A319C5F}" type="pres">
      <dgm:prSet presAssocID="{8EA348A6-041A-4EF8-A63E-A97F3A468165}" presName="spaceBetweenRectangles" presStyleCnt="0"/>
      <dgm:spPr/>
      <dgm:t>
        <a:bodyPr/>
        <a:lstStyle/>
        <a:p>
          <a:endParaRPr lang="zh-TW" altLang="en-US"/>
        </a:p>
      </dgm:t>
    </dgm:pt>
    <dgm:pt modelId="{56FEF251-B5EE-4F55-A33B-AE50B8B09F74}" type="pres">
      <dgm:prSet presAssocID="{27388CF1-AFBE-4B05-BE17-6B81EB385836}" presName="parentLin" presStyleCnt="0"/>
      <dgm:spPr/>
      <dgm:t>
        <a:bodyPr/>
        <a:lstStyle/>
        <a:p>
          <a:endParaRPr lang="zh-TW" altLang="en-US"/>
        </a:p>
      </dgm:t>
    </dgm:pt>
    <dgm:pt modelId="{7FDCCA4B-4CE3-4E49-B5A0-1F3CF7ED8F63}" type="pres">
      <dgm:prSet presAssocID="{27388CF1-AFBE-4B05-BE17-6B81EB385836}" presName="parentLeftMargin" presStyleLbl="node1" presStyleIdx="0" presStyleCnt="2"/>
      <dgm:spPr/>
      <dgm:t>
        <a:bodyPr/>
        <a:lstStyle/>
        <a:p>
          <a:endParaRPr lang="zh-TW" altLang="en-US"/>
        </a:p>
      </dgm:t>
    </dgm:pt>
    <dgm:pt modelId="{2D34B62E-2064-456E-9777-C26CF342E088}" type="pres">
      <dgm:prSet presAssocID="{27388CF1-AFBE-4B05-BE17-6B81EB385836}" presName="parentText" presStyleLbl="node1" presStyleIdx="1" presStyleCnt="2" custScaleX="142997" custScaleY="233052" custLinFactNeighborX="-26222" custLinFactNeighborY="10316">
        <dgm:presLayoutVars>
          <dgm:chMax val="0"/>
          <dgm:bulletEnabled val="1"/>
        </dgm:presLayoutVars>
      </dgm:prSet>
      <dgm:spPr/>
      <dgm:t>
        <a:bodyPr/>
        <a:lstStyle/>
        <a:p>
          <a:endParaRPr lang="zh-TW" altLang="en-US"/>
        </a:p>
      </dgm:t>
    </dgm:pt>
    <dgm:pt modelId="{39D2B5EA-1064-427E-BFDE-9EE346588BE4}" type="pres">
      <dgm:prSet presAssocID="{27388CF1-AFBE-4B05-BE17-6B81EB385836}" presName="negativeSpace" presStyleCnt="0"/>
      <dgm:spPr/>
      <dgm:t>
        <a:bodyPr/>
        <a:lstStyle/>
        <a:p>
          <a:endParaRPr lang="zh-TW" altLang="en-US"/>
        </a:p>
      </dgm:t>
    </dgm:pt>
    <dgm:pt modelId="{6B4D24C4-B6FC-4BE5-89B0-3AF4505B5A7D}" type="pres">
      <dgm:prSet presAssocID="{27388CF1-AFBE-4B05-BE17-6B81EB385836}" presName="childText" presStyleLbl="conFgAcc1" presStyleIdx="1" presStyleCnt="2">
        <dgm:presLayoutVars>
          <dgm:bulletEnabled val="1"/>
        </dgm:presLayoutVars>
      </dgm:prSet>
      <dgm:spPr/>
      <dgm:t>
        <a:bodyPr/>
        <a:lstStyle/>
        <a:p>
          <a:endParaRPr lang="zh-TW" altLang="en-US"/>
        </a:p>
      </dgm:t>
    </dgm:pt>
  </dgm:ptLst>
  <dgm:cxnLst>
    <dgm:cxn modelId="{69723D52-1B08-4CE6-806A-FD91C3BD947C}" type="presOf" srcId="{27388CF1-AFBE-4B05-BE17-6B81EB385836}" destId="{7FDCCA4B-4CE3-4E49-B5A0-1F3CF7ED8F63}" srcOrd="0" destOrd="0" presId="urn:microsoft.com/office/officeart/2005/8/layout/list1"/>
    <dgm:cxn modelId="{456AF460-BA52-4A8A-92F9-C5A183EFCD40}" type="presOf" srcId="{FBF34E5C-CB33-4E0C-B9E3-BA8686339A2E}" destId="{F8C01BAF-EF1D-4FD0-99D4-14EEFAED2A68}" srcOrd="0" destOrd="0" presId="urn:microsoft.com/office/officeart/2005/8/layout/list1"/>
    <dgm:cxn modelId="{52774075-62C0-4EC0-99C1-8414348D50E3}" srcId="{FBF34E5C-CB33-4E0C-B9E3-BA8686339A2E}" destId="{27388CF1-AFBE-4B05-BE17-6B81EB385836}" srcOrd="1" destOrd="0" parTransId="{BECC587F-7422-4956-8FE1-53C7E77EE793}" sibTransId="{A11A08E6-C44D-483C-A7A6-427D0C675BAC}"/>
    <dgm:cxn modelId="{65DAEA3D-1715-4110-94D8-718723E35EB4}" srcId="{FBF34E5C-CB33-4E0C-B9E3-BA8686339A2E}" destId="{49973EB0-8343-4E70-BD10-7E79FCAC64E0}" srcOrd="0" destOrd="0" parTransId="{88779D6E-6964-4CD3-BCA0-6F1A949F4DD1}" sibTransId="{8EA348A6-041A-4EF8-A63E-A97F3A468165}"/>
    <dgm:cxn modelId="{8B0F59BA-4353-497D-A356-EF22013B574D}" type="presOf" srcId="{27388CF1-AFBE-4B05-BE17-6B81EB385836}" destId="{2D34B62E-2064-456E-9777-C26CF342E088}" srcOrd="1" destOrd="0" presId="urn:microsoft.com/office/officeart/2005/8/layout/list1"/>
    <dgm:cxn modelId="{8FC539AB-294C-46A0-9C6A-C769EFD15FEB}" type="presOf" srcId="{B0AB05A0-6C48-4101-9A28-9BB9821795D3}" destId="{6B4D24C4-B6FC-4BE5-89B0-3AF4505B5A7D}" srcOrd="0" destOrd="0" presId="urn:microsoft.com/office/officeart/2005/8/layout/list1"/>
    <dgm:cxn modelId="{95AA5C6B-95E1-4A82-B84D-3BC3330AB717}" type="presOf" srcId="{49973EB0-8343-4E70-BD10-7E79FCAC64E0}" destId="{F74D3760-FA42-4FFD-9788-E63436E32A1F}" srcOrd="0" destOrd="0" presId="urn:microsoft.com/office/officeart/2005/8/layout/list1"/>
    <dgm:cxn modelId="{D11B8BCD-2A48-474D-AB4C-8A913B42C9F8}" type="presOf" srcId="{49973EB0-8343-4E70-BD10-7E79FCAC64E0}" destId="{3E01BD63-8C47-4D7E-85C7-8FBC27C32338}" srcOrd="1" destOrd="0" presId="urn:microsoft.com/office/officeart/2005/8/layout/list1"/>
    <dgm:cxn modelId="{D85F8651-435B-4C0C-93D7-19F3DE73B6F4}" srcId="{27388CF1-AFBE-4B05-BE17-6B81EB385836}" destId="{B0AB05A0-6C48-4101-9A28-9BB9821795D3}" srcOrd="0" destOrd="0" parTransId="{BE67E6B2-98A5-4294-97AA-5B837862184E}" sibTransId="{2806B0DB-616E-43D6-9C62-691071761AD2}"/>
    <dgm:cxn modelId="{7CE61DCA-2B69-40CF-9183-E7B2C23B1915}" type="presParOf" srcId="{F8C01BAF-EF1D-4FD0-99D4-14EEFAED2A68}" destId="{62AF72AF-E242-4F2E-975E-B85F054CCD5B}" srcOrd="0" destOrd="0" presId="urn:microsoft.com/office/officeart/2005/8/layout/list1"/>
    <dgm:cxn modelId="{85E59AA7-37E9-4386-A39D-ED0B27B98235}" type="presParOf" srcId="{62AF72AF-E242-4F2E-975E-B85F054CCD5B}" destId="{F74D3760-FA42-4FFD-9788-E63436E32A1F}" srcOrd="0" destOrd="0" presId="urn:microsoft.com/office/officeart/2005/8/layout/list1"/>
    <dgm:cxn modelId="{EA477FE3-473D-4E75-A6D5-91878EC6E370}" type="presParOf" srcId="{62AF72AF-E242-4F2E-975E-B85F054CCD5B}" destId="{3E01BD63-8C47-4D7E-85C7-8FBC27C32338}" srcOrd="1" destOrd="0" presId="urn:microsoft.com/office/officeart/2005/8/layout/list1"/>
    <dgm:cxn modelId="{A9E06560-CF2A-4F8C-A123-AEB9C16B0481}" type="presParOf" srcId="{F8C01BAF-EF1D-4FD0-99D4-14EEFAED2A68}" destId="{97C2551C-3595-4D70-A58F-658AE76DD7C2}" srcOrd="1" destOrd="0" presId="urn:microsoft.com/office/officeart/2005/8/layout/list1"/>
    <dgm:cxn modelId="{71E3BF3E-43FB-4F88-9611-33FAAAE61F26}" type="presParOf" srcId="{F8C01BAF-EF1D-4FD0-99D4-14EEFAED2A68}" destId="{F5785684-77CD-483C-A477-8128F5C0E0A0}" srcOrd="2" destOrd="0" presId="urn:microsoft.com/office/officeart/2005/8/layout/list1"/>
    <dgm:cxn modelId="{85762ED4-A6DC-4C6B-87D5-5F49DAD05F34}" type="presParOf" srcId="{F8C01BAF-EF1D-4FD0-99D4-14EEFAED2A68}" destId="{71790AFE-EB0E-4712-9E33-49A82A319C5F}" srcOrd="3" destOrd="0" presId="urn:microsoft.com/office/officeart/2005/8/layout/list1"/>
    <dgm:cxn modelId="{240385FB-C9B7-453D-917C-E3787EB0E00A}" type="presParOf" srcId="{F8C01BAF-EF1D-4FD0-99D4-14EEFAED2A68}" destId="{56FEF251-B5EE-4F55-A33B-AE50B8B09F74}" srcOrd="4" destOrd="0" presId="urn:microsoft.com/office/officeart/2005/8/layout/list1"/>
    <dgm:cxn modelId="{9AF8B156-8770-44B2-98B4-E46A58097D7E}" type="presParOf" srcId="{56FEF251-B5EE-4F55-A33B-AE50B8B09F74}" destId="{7FDCCA4B-4CE3-4E49-B5A0-1F3CF7ED8F63}" srcOrd="0" destOrd="0" presId="urn:microsoft.com/office/officeart/2005/8/layout/list1"/>
    <dgm:cxn modelId="{DD26E87C-7840-4252-9D95-B4CBFD45E78C}" type="presParOf" srcId="{56FEF251-B5EE-4F55-A33B-AE50B8B09F74}" destId="{2D34B62E-2064-456E-9777-C26CF342E088}" srcOrd="1" destOrd="0" presId="urn:microsoft.com/office/officeart/2005/8/layout/list1"/>
    <dgm:cxn modelId="{2A66C442-355D-4225-B3E1-51F8F33B0F49}" type="presParOf" srcId="{F8C01BAF-EF1D-4FD0-99D4-14EEFAED2A68}" destId="{39D2B5EA-1064-427E-BFDE-9EE346588BE4}" srcOrd="5" destOrd="0" presId="urn:microsoft.com/office/officeart/2005/8/layout/list1"/>
    <dgm:cxn modelId="{B6802C56-3BEB-45E8-BA49-B78A51631B89}" type="presParOf" srcId="{F8C01BAF-EF1D-4FD0-99D4-14EEFAED2A68}" destId="{6B4D24C4-B6FC-4BE5-89B0-3AF4505B5A7D}"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0A87439-9A84-4EB2-9D83-3983EBE4A9D4}" type="doc">
      <dgm:prSet loTypeId="urn:microsoft.com/office/officeart/2005/8/layout/hProcess9" loCatId="process" qsTypeId="urn:microsoft.com/office/officeart/2005/8/quickstyle/simple3" qsCatId="simple" csTypeId="urn:microsoft.com/office/officeart/2005/8/colors/colorful5" csCatId="colorful" phldr="1"/>
      <dgm:spPr/>
      <dgm:t>
        <a:bodyPr/>
        <a:lstStyle/>
        <a:p>
          <a:endParaRPr lang="zh-TW" altLang="en-US"/>
        </a:p>
      </dgm:t>
    </dgm:pt>
    <dgm:pt modelId="{2F570F1F-A413-4BD8-BDBF-58938AD78DB4}">
      <dgm:prSet phldrT="[文字]" custT="1"/>
      <dgm:spPr/>
      <dgm:t>
        <a:bodyPr/>
        <a:lstStyle/>
        <a:p>
          <a:r>
            <a:rPr lang="zh-TW" altLang="en-US" sz="2400" dirty="0" smtClean="0"/>
            <a:t>掌握第一時間處理原則</a:t>
          </a:r>
          <a:endParaRPr lang="zh-TW" altLang="en-US" sz="2400" dirty="0"/>
        </a:p>
      </dgm:t>
    </dgm:pt>
    <dgm:pt modelId="{62F2E27F-D046-424E-BE3C-D52B650E4372}" type="parTrans" cxnId="{E3576574-4EA0-4C35-A916-4B50BFCFAF56}">
      <dgm:prSet/>
      <dgm:spPr/>
      <dgm:t>
        <a:bodyPr/>
        <a:lstStyle/>
        <a:p>
          <a:endParaRPr lang="zh-TW" altLang="en-US"/>
        </a:p>
      </dgm:t>
    </dgm:pt>
    <dgm:pt modelId="{55647CD6-DFF2-4436-8AC3-979B160842A0}" type="sibTrans" cxnId="{E3576574-4EA0-4C35-A916-4B50BFCFAF56}">
      <dgm:prSet/>
      <dgm:spPr/>
      <dgm:t>
        <a:bodyPr/>
        <a:lstStyle/>
        <a:p>
          <a:endParaRPr lang="zh-TW" altLang="en-US"/>
        </a:p>
      </dgm:t>
    </dgm:pt>
    <dgm:pt modelId="{B9CE2507-5447-4A09-8073-BA37CB1EE239}">
      <dgm:prSet phldrT="[文字]" custT="1"/>
      <dgm:spPr/>
      <dgm:t>
        <a:bodyPr/>
        <a:lstStyle/>
        <a:p>
          <a:r>
            <a:rPr lang="zh-TW" altLang="en-US" sz="2000" dirty="0" smtClean="0"/>
            <a:t>召開校安會議，整合團隊資源，彼此分工合作</a:t>
          </a:r>
          <a:endParaRPr lang="zh-TW" altLang="en-US" sz="2000" dirty="0"/>
        </a:p>
      </dgm:t>
    </dgm:pt>
    <dgm:pt modelId="{D8EDDBFE-577E-4D33-A4A3-044F79F0BC8A}" type="parTrans" cxnId="{7A000BED-538C-4C8F-A5A1-0664943D9B06}">
      <dgm:prSet/>
      <dgm:spPr/>
      <dgm:t>
        <a:bodyPr/>
        <a:lstStyle/>
        <a:p>
          <a:endParaRPr lang="zh-TW" altLang="en-US"/>
        </a:p>
      </dgm:t>
    </dgm:pt>
    <dgm:pt modelId="{1235CCC7-18B3-479A-B8C6-490664B84325}" type="sibTrans" cxnId="{7A000BED-538C-4C8F-A5A1-0664943D9B06}">
      <dgm:prSet/>
      <dgm:spPr/>
      <dgm:t>
        <a:bodyPr/>
        <a:lstStyle/>
        <a:p>
          <a:endParaRPr lang="zh-TW" altLang="en-US"/>
        </a:p>
      </dgm:t>
    </dgm:pt>
    <dgm:pt modelId="{3884BC2C-0982-4817-B88D-F9AB0A4AC02F}">
      <dgm:prSet phldrT="[文字]" custT="1"/>
      <dgm:spPr/>
      <dgm:t>
        <a:bodyPr/>
        <a:lstStyle/>
        <a:p>
          <a:r>
            <a:rPr lang="zh-TW" altLang="en-US" sz="2000" dirty="0" smtClean="0"/>
            <a:t>掌握資訊、統一發言、安定人心、解除危機壓力</a:t>
          </a:r>
          <a:endParaRPr lang="en-US" altLang="zh-TW" sz="2000" dirty="0" smtClean="0"/>
        </a:p>
      </dgm:t>
    </dgm:pt>
    <dgm:pt modelId="{CA7CF287-2ECC-4A2C-BB52-1503F46A8DAB}" type="parTrans" cxnId="{30FDD84F-A9A6-4704-BDC9-6E647E343AA1}">
      <dgm:prSet/>
      <dgm:spPr/>
      <dgm:t>
        <a:bodyPr/>
        <a:lstStyle/>
        <a:p>
          <a:endParaRPr lang="zh-TW" altLang="en-US"/>
        </a:p>
      </dgm:t>
    </dgm:pt>
    <dgm:pt modelId="{CB6287D2-C8F4-4647-8DA4-DF9A2C75C51D}" type="sibTrans" cxnId="{30FDD84F-A9A6-4704-BDC9-6E647E343AA1}">
      <dgm:prSet/>
      <dgm:spPr/>
      <dgm:t>
        <a:bodyPr/>
        <a:lstStyle/>
        <a:p>
          <a:endParaRPr lang="zh-TW" altLang="en-US"/>
        </a:p>
      </dgm:t>
    </dgm:pt>
    <dgm:pt modelId="{4412AA0C-C5F7-4284-A74A-A2C6C2119B7D}">
      <dgm:prSet phldrT="[文字]" custT="1"/>
      <dgm:spPr/>
      <dgm:t>
        <a:bodyPr/>
        <a:lstStyle/>
        <a:p>
          <a:r>
            <a:rPr lang="zh-TW" altLang="en-US" sz="2000" dirty="0" smtClean="0"/>
            <a:t>尋求資源，引進校外專業資源，建立個案管理機制</a:t>
          </a:r>
          <a:endParaRPr lang="en-US" altLang="zh-TW" sz="2000" dirty="0" smtClean="0"/>
        </a:p>
      </dgm:t>
    </dgm:pt>
    <dgm:pt modelId="{A3C15849-4C8A-4700-A2FA-10970B02804E}" type="parTrans" cxnId="{6472B98C-9184-42A9-B4BB-FAB5295434E3}">
      <dgm:prSet/>
      <dgm:spPr/>
      <dgm:t>
        <a:bodyPr/>
        <a:lstStyle/>
        <a:p>
          <a:endParaRPr lang="zh-TW" altLang="en-US"/>
        </a:p>
      </dgm:t>
    </dgm:pt>
    <dgm:pt modelId="{4329AFEA-15AB-4DC4-9204-D5B5B0490F5D}" type="sibTrans" cxnId="{6472B98C-9184-42A9-B4BB-FAB5295434E3}">
      <dgm:prSet/>
      <dgm:spPr/>
      <dgm:t>
        <a:bodyPr/>
        <a:lstStyle/>
        <a:p>
          <a:endParaRPr lang="zh-TW" altLang="en-US"/>
        </a:p>
      </dgm:t>
    </dgm:pt>
    <dgm:pt modelId="{F6ED945E-28FA-4444-A77F-0787E16E37A7}">
      <dgm:prSet phldrT="[文字]" custT="1"/>
      <dgm:spPr/>
      <dgm:t>
        <a:bodyPr/>
        <a:lstStyle/>
        <a:p>
          <a:r>
            <a:rPr lang="zh-TW" altLang="en-US" sz="2000" dirty="0" smtClean="0"/>
            <a:t>必要時，得進行跨專業或跨局處資源整合會議</a:t>
          </a:r>
          <a:endParaRPr lang="en-US" altLang="zh-TW" sz="2000" dirty="0" smtClean="0"/>
        </a:p>
      </dgm:t>
    </dgm:pt>
    <dgm:pt modelId="{EFF7D374-FE02-4967-A742-B62FA43977EB}" type="parTrans" cxnId="{0BBCF2C3-F854-4C3B-8DFC-9448D071E9EB}">
      <dgm:prSet/>
      <dgm:spPr/>
      <dgm:t>
        <a:bodyPr/>
        <a:lstStyle/>
        <a:p>
          <a:endParaRPr lang="zh-TW" altLang="en-US"/>
        </a:p>
      </dgm:t>
    </dgm:pt>
    <dgm:pt modelId="{52EA995A-BF15-480F-95D4-DB8B7B2A0FCB}" type="sibTrans" cxnId="{0BBCF2C3-F854-4C3B-8DFC-9448D071E9EB}">
      <dgm:prSet/>
      <dgm:spPr/>
      <dgm:t>
        <a:bodyPr/>
        <a:lstStyle/>
        <a:p>
          <a:endParaRPr lang="zh-TW" altLang="en-US"/>
        </a:p>
      </dgm:t>
    </dgm:pt>
    <dgm:pt modelId="{9CEC3ABA-F4FA-4DD4-848B-50A1A6A1E443}">
      <dgm:prSet phldrT="[文字]" custT="1"/>
      <dgm:spPr/>
      <dgm:t>
        <a:bodyPr/>
        <a:lstStyle/>
        <a:p>
          <a:r>
            <a:rPr lang="zh-TW" altLang="en-US" sz="2000" dirty="0" smtClean="0"/>
            <a:t>展現面對問題的誠意與提出解決問題的作法</a:t>
          </a:r>
          <a:endParaRPr lang="en-US" altLang="zh-TW" sz="2000" dirty="0" smtClean="0"/>
        </a:p>
      </dgm:t>
    </dgm:pt>
    <dgm:pt modelId="{0D4D525D-A960-4A2F-98D5-BBA5643DDA28}" type="parTrans" cxnId="{46DF4788-7772-467A-8E51-EF143D88E018}">
      <dgm:prSet/>
      <dgm:spPr/>
      <dgm:t>
        <a:bodyPr/>
        <a:lstStyle/>
        <a:p>
          <a:endParaRPr lang="zh-TW" altLang="en-US"/>
        </a:p>
      </dgm:t>
    </dgm:pt>
    <dgm:pt modelId="{36E6FB3B-0443-4E20-B29B-407F87092F8F}" type="sibTrans" cxnId="{46DF4788-7772-467A-8E51-EF143D88E018}">
      <dgm:prSet/>
      <dgm:spPr/>
      <dgm:t>
        <a:bodyPr/>
        <a:lstStyle/>
        <a:p>
          <a:endParaRPr lang="zh-TW" altLang="en-US"/>
        </a:p>
      </dgm:t>
    </dgm:pt>
    <dgm:pt modelId="{6E9E59B5-A3C6-4BF6-9F6E-41F411246BC2}" type="pres">
      <dgm:prSet presAssocID="{D0A87439-9A84-4EB2-9D83-3983EBE4A9D4}" presName="CompostProcess" presStyleCnt="0">
        <dgm:presLayoutVars>
          <dgm:dir/>
          <dgm:resizeHandles val="exact"/>
        </dgm:presLayoutVars>
      </dgm:prSet>
      <dgm:spPr/>
      <dgm:t>
        <a:bodyPr/>
        <a:lstStyle/>
        <a:p>
          <a:endParaRPr lang="zh-TW" altLang="en-US"/>
        </a:p>
      </dgm:t>
    </dgm:pt>
    <dgm:pt modelId="{9B9102AC-EDA1-4ED6-A7A5-86087DEFF685}" type="pres">
      <dgm:prSet presAssocID="{D0A87439-9A84-4EB2-9D83-3983EBE4A9D4}" presName="arrow" presStyleLbl="bgShp" presStyleIdx="0" presStyleCnt="1" custScaleX="117647"/>
      <dgm:spPr>
        <a:solidFill>
          <a:srgbClr val="FF0000"/>
        </a:solidFill>
      </dgm:spPr>
    </dgm:pt>
    <dgm:pt modelId="{8ADBDA7B-BD14-422D-B403-5D32A0260661}" type="pres">
      <dgm:prSet presAssocID="{D0A87439-9A84-4EB2-9D83-3983EBE4A9D4}" presName="linearProcess" presStyleCnt="0"/>
      <dgm:spPr/>
    </dgm:pt>
    <dgm:pt modelId="{E75FD31D-6933-4773-9C18-939C0AD8B6D7}" type="pres">
      <dgm:prSet presAssocID="{2F570F1F-A413-4BD8-BDBF-58938AD78DB4}" presName="textNode" presStyleLbl="node1" presStyleIdx="0" presStyleCnt="6" custScaleY="190630">
        <dgm:presLayoutVars>
          <dgm:bulletEnabled val="1"/>
        </dgm:presLayoutVars>
      </dgm:prSet>
      <dgm:spPr/>
      <dgm:t>
        <a:bodyPr/>
        <a:lstStyle/>
        <a:p>
          <a:endParaRPr lang="zh-TW" altLang="en-US"/>
        </a:p>
      </dgm:t>
    </dgm:pt>
    <dgm:pt modelId="{CF596E6C-A89A-4153-B656-8800D7CBC1A1}" type="pres">
      <dgm:prSet presAssocID="{55647CD6-DFF2-4436-8AC3-979B160842A0}" presName="sibTrans" presStyleCnt="0"/>
      <dgm:spPr/>
    </dgm:pt>
    <dgm:pt modelId="{F5D6719C-0328-474F-8848-FB1ADD4EF77C}" type="pres">
      <dgm:prSet presAssocID="{B9CE2507-5447-4A09-8073-BA37CB1EE239}" presName="textNode" presStyleLbl="node1" presStyleIdx="1" presStyleCnt="6" custScaleY="190630">
        <dgm:presLayoutVars>
          <dgm:bulletEnabled val="1"/>
        </dgm:presLayoutVars>
      </dgm:prSet>
      <dgm:spPr/>
      <dgm:t>
        <a:bodyPr/>
        <a:lstStyle/>
        <a:p>
          <a:endParaRPr lang="zh-TW" altLang="en-US"/>
        </a:p>
      </dgm:t>
    </dgm:pt>
    <dgm:pt modelId="{669BF59B-28E8-4FC3-A8E4-34B4C0A05BF0}" type="pres">
      <dgm:prSet presAssocID="{1235CCC7-18B3-479A-B8C6-490664B84325}" presName="sibTrans" presStyleCnt="0"/>
      <dgm:spPr/>
    </dgm:pt>
    <dgm:pt modelId="{6CDEE139-BDB8-42AA-960B-B35F5407E68F}" type="pres">
      <dgm:prSet presAssocID="{3884BC2C-0982-4817-B88D-F9AB0A4AC02F}" presName="textNode" presStyleLbl="node1" presStyleIdx="2" presStyleCnt="6" custScaleY="190630">
        <dgm:presLayoutVars>
          <dgm:bulletEnabled val="1"/>
        </dgm:presLayoutVars>
      </dgm:prSet>
      <dgm:spPr/>
      <dgm:t>
        <a:bodyPr/>
        <a:lstStyle/>
        <a:p>
          <a:endParaRPr lang="zh-TW" altLang="en-US"/>
        </a:p>
      </dgm:t>
    </dgm:pt>
    <dgm:pt modelId="{75CF041C-02EC-4A0E-9DF9-679FEE2536FE}" type="pres">
      <dgm:prSet presAssocID="{CB6287D2-C8F4-4647-8DA4-DF9A2C75C51D}" presName="sibTrans" presStyleCnt="0"/>
      <dgm:spPr/>
    </dgm:pt>
    <dgm:pt modelId="{3738898E-EED9-40DD-A729-96FEC73F54DA}" type="pres">
      <dgm:prSet presAssocID="{4412AA0C-C5F7-4284-A74A-A2C6C2119B7D}" presName="textNode" presStyleLbl="node1" presStyleIdx="3" presStyleCnt="6" custScaleY="183406">
        <dgm:presLayoutVars>
          <dgm:bulletEnabled val="1"/>
        </dgm:presLayoutVars>
      </dgm:prSet>
      <dgm:spPr/>
      <dgm:t>
        <a:bodyPr/>
        <a:lstStyle/>
        <a:p>
          <a:endParaRPr lang="zh-TW" altLang="en-US"/>
        </a:p>
      </dgm:t>
    </dgm:pt>
    <dgm:pt modelId="{2B4C242D-3BE3-42F4-9B95-8A4AB5DC822A}" type="pres">
      <dgm:prSet presAssocID="{4329AFEA-15AB-4DC4-9204-D5B5B0490F5D}" presName="sibTrans" presStyleCnt="0"/>
      <dgm:spPr/>
    </dgm:pt>
    <dgm:pt modelId="{5ADA389B-E7CD-4F7A-89B2-8C72CCD4C5A1}" type="pres">
      <dgm:prSet presAssocID="{F6ED945E-28FA-4444-A77F-0787E16E37A7}" presName="textNode" presStyleLbl="node1" presStyleIdx="4" presStyleCnt="6" custScaleY="183406">
        <dgm:presLayoutVars>
          <dgm:bulletEnabled val="1"/>
        </dgm:presLayoutVars>
      </dgm:prSet>
      <dgm:spPr/>
      <dgm:t>
        <a:bodyPr/>
        <a:lstStyle/>
        <a:p>
          <a:endParaRPr lang="zh-TW" altLang="en-US"/>
        </a:p>
      </dgm:t>
    </dgm:pt>
    <dgm:pt modelId="{94182E26-9BC2-4B9B-ADDF-B1A7BB96A4E1}" type="pres">
      <dgm:prSet presAssocID="{52EA995A-BF15-480F-95D4-DB8B7B2A0FCB}" presName="sibTrans" presStyleCnt="0"/>
      <dgm:spPr/>
    </dgm:pt>
    <dgm:pt modelId="{C08AEBB0-6E11-45DA-A7E3-D84899986DD2}" type="pres">
      <dgm:prSet presAssocID="{9CEC3ABA-F4FA-4DD4-848B-50A1A6A1E443}" presName="textNode" presStyleLbl="node1" presStyleIdx="5" presStyleCnt="6" custScaleY="183406">
        <dgm:presLayoutVars>
          <dgm:bulletEnabled val="1"/>
        </dgm:presLayoutVars>
      </dgm:prSet>
      <dgm:spPr/>
      <dgm:t>
        <a:bodyPr/>
        <a:lstStyle/>
        <a:p>
          <a:endParaRPr lang="zh-TW" altLang="en-US"/>
        </a:p>
      </dgm:t>
    </dgm:pt>
  </dgm:ptLst>
  <dgm:cxnLst>
    <dgm:cxn modelId="{56F2EC47-9530-4FDE-AF63-F62AF10CB1D2}" type="presOf" srcId="{3884BC2C-0982-4817-B88D-F9AB0A4AC02F}" destId="{6CDEE139-BDB8-42AA-960B-B35F5407E68F}" srcOrd="0" destOrd="0" presId="urn:microsoft.com/office/officeart/2005/8/layout/hProcess9"/>
    <dgm:cxn modelId="{30FDD84F-A9A6-4704-BDC9-6E647E343AA1}" srcId="{D0A87439-9A84-4EB2-9D83-3983EBE4A9D4}" destId="{3884BC2C-0982-4817-B88D-F9AB0A4AC02F}" srcOrd="2" destOrd="0" parTransId="{CA7CF287-2ECC-4A2C-BB52-1503F46A8DAB}" sibTransId="{CB6287D2-C8F4-4647-8DA4-DF9A2C75C51D}"/>
    <dgm:cxn modelId="{E7EDAD96-A419-4E6B-A5FC-989B5CB50AAD}" type="presOf" srcId="{4412AA0C-C5F7-4284-A74A-A2C6C2119B7D}" destId="{3738898E-EED9-40DD-A729-96FEC73F54DA}" srcOrd="0" destOrd="0" presId="urn:microsoft.com/office/officeart/2005/8/layout/hProcess9"/>
    <dgm:cxn modelId="{4C5B3FB5-E6AC-49CB-841E-854E33843923}" type="presOf" srcId="{B9CE2507-5447-4A09-8073-BA37CB1EE239}" destId="{F5D6719C-0328-474F-8848-FB1ADD4EF77C}" srcOrd="0" destOrd="0" presId="urn:microsoft.com/office/officeart/2005/8/layout/hProcess9"/>
    <dgm:cxn modelId="{732477B8-1674-4198-8ED1-E1017A592268}" type="presOf" srcId="{D0A87439-9A84-4EB2-9D83-3983EBE4A9D4}" destId="{6E9E59B5-A3C6-4BF6-9F6E-41F411246BC2}" srcOrd="0" destOrd="0" presId="urn:microsoft.com/office/officeart/2005/8/layout/hProcess9"/>
    <dgm:cxn modelId="{46DF4788-7772-467A-8E51-EF143D88E018}" srcId="{D0A87439-9A84-4EB2-9D83-3983EBE4A9D4}" destId="{9CEC3ABA-F4FA-4DD4-848B-50A1A6A1E443}" srcOrd="5" destOrd="0" parTransId="{0D4D525D-A960-4A2F-98D5-BBA5643DDA28}" sibTransId="{36E6FB3B-0443-4E20-B29B-407F87092F8F}"/>
    <dgm:cxn modelId="{7A000BED-538C-4C8F-A5A1-0664943D9B06}" srcId="{D0A87439-9A84-4EB2-9D83-3983EBE4A9D4}" destId="{B9CE2507-5447-4A09-8073-BA37CB1EE239}" srcOrd="1" destOrd="0" parTransId="{D8EDDBFE-577E-4D33-A4A3-044F79F0BC8A}" sibTransId="{1235CCC7-18B3-479A-B8C6-490664B84325}"/>
    <dgm:cxn modelId="{70A02DA9-8177-44F3-B718-408C148629B6}" type="presOf" srcId="{9CEC3ABA-F4FA-4DD4-848B-50A1A6A1E443}" destId="{C08AEBB0-6E11-45DA-A7E3-D84899986DD2}" srcOrd="0" destOrd="0" presId="urn:microsoft.com/office/officeart/2005/8/layout/hProcess9"/>
    <dgm:cxn modelId="{0BBCF2C3-F854-4C3B-8DFC-9448D071E9EB}" srcId="{D0A87439-9A84-4EB2-9D83-3983EBE4A9D4}" destId="{F6ED945E-28FA-4444-A77F-0787E16E37A7}" srcOrd="4" destOrd="0" parTransId="{EFF7D374-FE02-4967-A742-B62FA43977EB}" sibTransId="{52EA995A-BF15-480F-95D4-DB8B7B2A0FCB}"/>
    <dgm:cxn modelId="{250542A5-4AAB-4D47-9DBB-F37FCED86036}" type="presOf" srcId="{2F570F1F-A413-4BD8-BDBF-58938AD78DB4}" destId="{E75FD31D-6933-4773-9C18-939C0AD8B6D7}" srcOrd="0" destOrd="0" presId="urn:microsoft.com/office/officeart/2005/8/layout/hProcess9"/>
    <dgm:cxn modelId="{E3576574-4EA0-4C35-A916-4B50BFCFAF56}" srcId="{D0A87439-9A84-4EB2-9D83-3983EBE4A9D4}" destId="{2F570F1F-A413-4BD8-BDBF-58938AD78DB4}" srcOrd="0" destOrd="0" parTransId="{62F2E27F-D046-424E-BE3C-D52B650E4372}" sibTransId="{55647CD6-DFF2-4436-8AC3-979B160842A0}"/>
    <dgm:cxn modelId="{F2B2A9DF-C78A-4FCE-9286-4E15ED6F7067}" type="presOf" srcId="{F6ED945E-28FA-4444-A77F-0787E16E37A7}" destId="{5ADA389B-E7CD-4F7A-89B2-8C72CCD4C5A1}" srcOrd="0" destOrd="0" presId="urn:microsoft.com/office/officeart/2005/8/layout/hProcess9"/>
    <dgm:cxn modelId="{6472B98C-9184-42A9-B4BB-FAB5295434E3}" srcId="{D0A87439-9A84-4EB2-9D83-3983EBE4A9D4}" destId="{4412AA0C-C5F7-4284-A74A-A2C6C2119B7D}" srcOrd="3" destOrd="0" parTransId="{A3C15849-4C8A-4700-A2FA-10970B02804E}" sibTransId="{4329AFEA-15AB-4DC4-9204-D5B5B0490F5D}"/>
    <dgm:cxn modelId="{48C21D07-4F5B-4139-9F22-6023AC531CC8}" type="presParOf" srcId="{6E9E59B5-A3C6-4BF6-9F6E-41F411246BC2}" destId="{9B9102AC-EDA1-4ED6-A7A5-86087DEFF685}" srcOrd="0" destOrd="0" presId="urn:microsoft.com/office/officeart/2005/8/layout/hProcess9"/>
    <dgm:cxn modelId="{7A426766-12D2-43C3-AAC6-F7837502F3AA}" type="presParOf" srcId="{6E9E59B5-A3C6-4BF6-9F6E-41F411246BC2}" destId="{8ADBDA7B-BD14-422D-B403-5D32A0260661}" srcOrd="1" destOrd="0" presId="urn:microsoft.com/office/officeart/2005/8/layout/hProcess9"/>
    <dgm:cxn modelId="{A32F0D8A-6706-4C2F-A7E1-79379DD32E77}" type="presParOf" srcId="{8ADBDA7B-BD14-422D-B403-5D32A0260661}" destId="{E75FD31D-6933-4773-9C18-939C0AD8B6D7}" srcOrd="0" destOrd="0" presId="urn:microsoft.com/office/officeart/2005/8/layout/hProcess9"/>
    <dgm:cxn modelId="{5E77B7DD-87FB-43B2-A511-1F234B5E8685}" type="presParOf" srcId="{8ADBDA7B-BD14-422D-B403-5D32A0260661}" destId="{CF596E6C-A89A-4153-B656-8800D7CBC1A1}" srcOrd="1" destOrd="0" presId="urn:microsoft.com/office/officeart/2005/8/layout/hProcess9"/>
    <dgm:cxn modelId="{1A9316A1-33D7-478D-B3F6-9EBDEFC59E01}" type="presParOf" srcId="{8ADBDA7B-BD14-422D-B403-5D32A0260661}" destId="{F5D6719C-0328-474F-8848-FB1ADD4EF77C}" srcOrd="2" destOrd="0" presId="urn:microsoft.com/office/officeart/2005/8/layout/hProcess9"/>
    <dgm:cxn modelId="{81201085-00AC-4242-9316-B6EB4F6AA8E3}" type="presParOf" srcId="{8ADBDA7B-BD14-422D-B403-5D32A0260661}" destId="{669BF59B-28E8-4FC3-A8E4-34B4C0A05BF0}" srcOrd="3" destOrd="0" presId="urn:microsoft.com/office/officeart/2005/8/layout/hProcess9"/>
    <dgm:cxn modelId="{31F01050-1948-424E-85A5-7FD75EF39167}" type="presParOf" srcId="{8ADBDA7B-BD14-422D-B403-5D32A0260661}" destId="{6CDEE139-BDB8-42AA-960B-B35F5407E68F}" srcOrd="4" destOrd="0" presId="urn:microsoft.com/office/officeart/2005/8/layout/hProcess9"/>
    <dgm:cxn modelId="{EDAF492D-90F7-4498-BC9D-1821FE46E52E}" type="presParOf" srcId="{8ADBDA7B-BD14-422D-B403-5D32A0260661}" destId="{75CF041C-02EC-4A0E-9DF9-679FEE2536FE}" srcOrd="5" destOrd="0" presId="urn:microsoft.com/office/officeart/2005/8/layout/hProcess9"/>
    <dgm:cxn modelId="{6D74998A-9E05-46EE-82CA-70360C1D8067}" type="presParOf" srcId="{8ADBDA7B-BD14-422D-B403-5D32A0260661}" destId="{3738898E-EED9-40DD-A729-96FEC73F54DA}" srcOrd="6" destOrd="0" presId="urn:microsoft.com/office/officeart/2005/8/layout/hProcess9"/>
    <dgm:cxn modelId="{2676C24C-60A3-44DA-85EF-EF7FD8EE9E76}" type="presParOf" srcId="{8ADBDA7B-BD14-422D-B403-5D32A0260661}" destId="{2B4C242D-3BE3-42F4-9B95-8A4AB5DC822A}" srcOrd="7" destOrd="0" presId="urn:microsoft.com/office/officeart/2005/8/layout/hProcess9"/>
    <dgm:cxn modelId="{0A2C4229-FB20-4444-9593-C5D067AF9293}" type="presParOf" srcId="{8ADBDA7B-BD14-422D-B403-5D32A0260661}" destId="{5ADA389B-E7CD-4F7A-89B2-8C72CCD4C5A1}" srcOrd="8" destOrd="0" presId="urn:microsoft.com/office/officeart/2005/8/layout/hProcess9"/>
    <dgm:cxn modelId="{1608582A-F740-4497-97B7-23C11419C154}" type="presParOf" srcId="{8ADBDA7B-BD14-422D-B403-5D32A0260661}" destId="{94182E26-9BC2-4B9B-ADDF-B1A7BB96A4E1}" srcOrd="9" destOrd="0" presId="urn:microsoft.com/office/officeart/2005/8/layout/hProcess9"/>
    <dgm:cxn modelId="{0545743F-1A83-4FD7-98C8-8CEC2BF08DD8}" type="presParOf" srcId="{8ADBDA7B-BD14-422D-B403-5D32A0260661}" destId="{C08AEBB0-6E11-45DA-A7E3-D84899986DD2}"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06C6F7-1E02-4C7A-B959-0D786CF2B3CE}" type="doc">
      <dgm:prSet loTypeId="urn:microsoft.com/office/officeart/2005/8/layout/venn2" loCatId="relationship" qsTypeId="urn:microsoft.com/office/officeart/2005/8/quickstyle/simple1" qsCatId="simple" csTypeId="urn:microsoft.com/office/officeart/2005/8/colors/accent1_2" csCatId="accent1" phldr="1"/>
      <dgm:spPr/>
      <dgm:t>
        <a:bodyPr/>
        <a:lstStyle/>
        <a:p>
          <a:endParaRPr lang="zh-TW" altLang="en-US"/>
        </a:p>
      </dgm:t>
    </dgm:pt>
    <dgm:pt modelId="{315B4CBF-EA1F-4A50-82ED-044FE1712D05}">
      <dgm:prSet phldrT="[文字]" custT="1"/>
      <dgm:spPr>
        <a:solidFill>
          <a:schemeClr val="accent3">
            <a:lumMod val="50000"/>
          </a:schemeClr>
        </a:solidFill>
      </dgm:spPr>
      <dgm:t>
        <a:bodyPr lIns="0" tIns="396000" rIns="0" bIns="36000" anchor="ctr" anchorCtr="0"/>
        <a:lstStyle/>
        <a:p>
          <a:pPr>
            <a:spcAft>
              <a:spcPct val="35000"/>
            </a:spcAft>
          </a:pPr>
          <a:endParaRPr lang="en-US" altLang="zh-TW" sz="1200" dirty="0" smtClean="0">
            <a:solidFill>
              <a:schemeClr val="tx1"/>
            </a:solidFill>
          </a:endParaRPr>
        </a:p>
        <a:p>
          <a:pPr>
            <a:spcAft>
              <a:spcPct val="35000"/>
            </a:spcAft>
          </a:pPr>
          <a:endParaRPr lang="en-US" altLang="zh-TW" sz="1200" dirty="0" smtClean="0">
            <a:solidFill>
              <a:schemeClr val="tx1"/>
            </a:solidFill>
          </a:endParaRPr>
        </a:p>
        <a:p>
          <a:pPr>
            <a:spcAft>
              <a:spcPct val="35000"/>
            </a:spcAft>
          </a:pPr>
          <a:endParaRPr lang="en-US" altLang="zh-TW" sz="1600" b="1" dirty="0" smtClean="0">
            <a:solidFill>
              <a:schemeClr val="tx1"/>
            </a:solidFill>
          </a:endParaRPr>
        </a:p>
        <a:p>
          <a:pPr>
            <a:spcAft>
              <a:spcPts val="0"/>
            </a:spcAft>
          </a:pPr>
          <a:r>
            <a:rPr lang="zh-TW" altLang="en-US" sz="2000" b="1" dirty="0" smtClean="0">
              <a:solidFill>
                <a:schemeClr val="bg1"/>
              </a:solidFill>
            </a:rPr>
            <a:t>校外相關資源</a:t>
          </a:r>
          <a:endParaRPr lang="en-US" altLang="zh-TW" sz="2000" b="1" dirty="0" smtClean="0">
            <a:solidFill>
              <a:schemeClr val="bg1"/>
            </a:solidFill>
          </a:endParaRPr>
        </a:p>
        <a:p>
          <a:pPr>
            <a:spcAft>
              <a:spcPct val="35000"/>
            </a:spcAft>
          </a:pPr>
          <a:r>
            <a:rPr lang="zh-TW" altLang="en-US" sz="1600" b="1" dirty="0" smtClean="0">
              <a:solidFill>
                <a:schemeClr val="bg1"/>
              </a:solidFill>
              <a:latin typeface="+mn-ea"/>
              <a:ea typeface="+mn-ea"/>
            </a:rPr>
            <a:t>學生輔導諮商中心、特殊教育資源中心、家庭教育中心、心理衛生諮詢服務中心、家庭暴力與性侵害防治中心、自殺防治中心、兒童與社會福利相關機構、宗教、慈善、衛政、社政、警政、司法、內政</a:t>
          </a:r>
          <a:r>
            <a:rPr lang="en-US" altLang="zh-TW" sz="1600" b="1" dirty="0" smtClean="0">
              <a:solidFill>
                <a:schemeClr val="bg1"/>
              </a:solidFill>
              <a:latin typeface="+mn-ea"/>
              <a:ea typeface="+mn-ea"/>
            </a:rPr>
            <a:t>……</a:t>
          </a:r>
          <a:r>
            <a:rPr lang="zh-TW" altLang="en-US" sz="1600" b="1" dirty="0" smtClean="0">
              <a:solidFill>
                <a:schemeClr val="bg1"/>
              </a:solidFill>
              <a:latin typeface="+mn-ea"/>
              <a:ea typeface="+mn-ea"/>
            </a:rPr>
            <a:t>等資源。</a:t>
          </a:r>
          <a:endParaRPr lang="zh-TW" altLang="en-US" sz="1600" b="1" dirty="0">
            <a:solidFill>
              <a:schemeClr val="bg1"/>
            </a:solidFill>
            <a:latin typeface="+mn-ea"/>
            <a:ea typeface="+mn-ea"/>
          </a:endParaRPr>
        </a:p>
      </dgm:t>
    </dgm:pt>
    <dgm:pt modelId="{05AC55C9-B7D8-4038-84F4-D643425B0736}" type="parTrans" cxnId="{5A63D722-A4C9-4540-9266-056C1049A85D}">
      <dgm:prSet/>
      <dgm:spPr/>
      <dgm:t>
        <a:bodyPr/>
        <a:lstStyle/>
        <a:p>
          <a:endParaRPr lang="zh-TW" altLang="en-US"/>
        </a:p>
      </dgm:t>
    </dgm:pt>
    <dgm:pt modelId="{9645DBFB-A98A-4EC1-A8A7-A27D1FE4287A}" type="sibTrans" cxnId="{5A63D722-A4C9-4540-9266-056C1049A85D}">
      <dgm:prSet/>
      <dgm:spPr/>
      <dgm:t>
        <a:bodyPr/>
        <a:lstStyle/>
        <a:p>
          <a:endParaRPr lang="zh-TW" altLang="en-US"/>
        </a:p>
      </dgm:t>
    </dgm:pt>
    <dgm:pt modelId="{7E35E630-1F4C-429F-ABB4-6C90AF4FF3B9}">
      <dgm:prSet phldrT="[文字]" custT="1"/>
      <dgm:spPr>
        <a:solidFill>
          <a:schemeClr val="accent3">
            <a:lumMod val="20000"/>
            <a:lumOff val="80000"/>
          </a:schemeClr>
        </a:solidFill>
      </dgm:spPr>
      <dgm:t>
        <a:bodyPr lIns="0" tIns="0" rIns="0" bIns="36000"/>
        <a:lstStyle/>
        <a:p>
          <a:pPr>
            <a:spcAft>
              <a:spcPct val="35000"/>
            </a:spcAft>
          </a:pPr>
          <a:endParaRPr lang="en-US" altLang="zh-TW" sz="1400" dirty="0" smtClean="0"/>
        </a:p>
        <a:p>
          <a:pPr>
            <a:spcAft>
              <a:spcPts val="0"/>
            </a:spcAft>
          </a:pPr>
          <a:r>
            <a:rPr lang="zh-TW" altLang="en-US" sz="1600" b="1" dirty="0" smtClean="0">
              <a:solidFill>
                <a:schemeClr val="tx1"/>
              </a:solidFill>
            </a:rPr>
            <a:t>輔導室資源</a:t>
          </a:r>
          <a:endParaRPr lang="en-US" altLang="zh-TW" sz="1600" b="1" dirty="0" smtClean="0">
            <a:solidFill>
              <a:schemeClr val="tx1"/>
            </a:solidFill>
          </a:endParaRPr>
        </a:p>
        <a:p>
          <a:pPr>
            <a:spcAft>
              <a:spcPts val="0"/>
            </a:spcAft>
          </a:pPr>
          <a:r>
            <a:rPr lang="zh-TW" altLang="en-US" sz="1200" b="0" dirty="0" smtClean="0">
              <a:solidFill>
                <a:schemeClr val="tx1"/>
              </a:solidFill>
            </a:rPr>
            <a:t>輔導主任、輔導組長</a:t>
          </a:r>
          <a:endParaRPr lang="en-US" altLang="zh-TW" sz="1200" b="0" dirty="0" smtClean="0">
            <a:solidFill>
              <a:schemeClr val="tx1"/>
            </a:solidFill>
            <a:latin typeface="+mn-ea"/>
            <a:ea typeface="+mn-ea"/>
          </a:endParaRPr>
        </a:p>
        <a:p>
          <a:pPr>
            <a:spcAft>
              <a:spcPct val="35000"/>
            </a:spcAft>
          </a:pPr>
          <a:r>
            <a:rPr lang="zh-TW" altLang="en-US" sz="1200" b="0" dirty="0" smtClean="0">
              <a:solidFill>
                <a:schemeClr val="tx1"/>
              </a:solidFill>
              <a:latin typeface="+mn-ea"/>
              <a:ea typeface="+mn-ea"/>
            </a:rPr>
            <a:t>專兼輔教師、</a:t>
          </a:r>
          <a:r>
            <a:rPr lang="zh-TW" altLang="en-US" sz="1200" b="0" dirty="0" smtClean="0">
              <a:solidFill>
                <a:schemeClr val="tx1"/>
              </a:solidFill>
            </a:rPr>
            <a:t>認輔教師</a:t>
          </a:r>
          <a:endParaRPr lang="zh-TW" altLang="en-US" sz="1200" b="0" dirty="0">
            <a:solidFill>
              <a:schemeClr val="tx1"/>
            </a:solidFill>
          </a:endParaRPr>
        </a:p>
      </dgm:t>
    </dgm:pt>
    <dgm:pt modelId="{873BB5BE-5DEA-4429-9CD9-846BDD4606FC}" type="parTrans" cxnId="{6E779AD3-4714-49AC-BD6A-EDD142CA9026}">
      <dgm:prSet/>
      <dgm:spPr/>
      <dgm:t>
        <a:bodyPr/>
        <a:lstStyle/>
        <a:p>
          <a:endParaRPr lang="zh-TW" altLang="en-US"/>
        </a:p>
      </dgm:t>
    </dgm:pt>
    <dgm:pt modelId="{E77FBB3F-AD0D-4AF3-8F15-CF557C1D4528}" type="sibTrans" cxnId="{6E779AD3-4714-49AC-BD6A-EDD142CA9026}">
      <dgm:prSet/>
      <dgm:spPr/>
      <dgm:t>
        <a:bodyPr/>
        <a:lstStyle/>
        <a:p>
          <a:endParaRPr lang="zh-TW" altLang="en-US"/>
        </a:p>
      </dgm:t>
    </dgm:pt>
    <dgm:pt modelId="{47D6E024-22BC-4190-9E6D-957378C35A87}">
      <dgm:prSet phldrT="[文字]" custT="1"/>
      <dgm:spPr>
        <a:solidFill>
          <a:schemeClr val="accent3">
            <a:lumMod val="20000"/>
            <a:lumOff val="80000"/>
          </a:schemeClr>
        </a:solidFill>
      </dgm:spPr>
      <dgm:t>
        <a:bodyPr lIns="0" tIns="36000" rIns="0" bIns="36000"/>
        <a:lstStyle/>
        <a:p>
          <a:endParaRPr lang="en-US" altLang="zh-TW" sz="1600" dirty="0" smtClean="0"/>
        </a:p>
        <a:p>
          <a:endParaRPr lang="en-US" altLang="zh-TW" sz="1600" dirty="0" smtClean="0"/>
        </a:p>
        <a:p>
          <a:r>
            <a:rPr lang="zh-TW" altLang="en-US" sz="1400" b="1" dirty="0" smtClean="0">
              <a:solidFill>
                <a:schemeClr val="tx1"/>
              </a:solidFill>
            </a:rPr>
            <a:t>父母、同儕、導師、任課教師</a:t>
          </a:r>
          <a:endParaRPr lang="zh-TW" altLang="en-US" sz="1400" b="1" dirty="0">
            <a:solidFill>
              <a:schemeClr val="tx1"/>
            </a:solidFill>
          </a:endParaRPr>
        </a:p>
      </dgm:t>
    </dgm:pt>
    <dgm:pt modelId="{48D4C3BD-C60B-4909-AD1D-F52EF889AB20}" type="parTrans" cxnId="{32D82196-09E1-4E5A-9236-71142905A805}">
      <dgm:prSet/>
      <dgm:spPr/>
      <dgm:t>
        <a:bodyPr/>
        <a:lstStyle/>
        <a:p>
          <a:endParaRPr lang="zh-TW" altLang="en-US"/>
        </a:p>
      </dgm:t>
    </dgm:pt>
    <dgm:pt modelId="{4842284F-7F90-48D2-856D-9B1AD0380D1C}" type="sibTrans" cxnId="{32D82196-09E1-4E5A-9236-71142905A805}">
      <dgm:prSet/>
      <dgm:spPr/>
      <dgm:t>
        <a:bodyPr/>
        <a:lstStyle/>
        <a:p>
          <a:endParaRPr lang="zh-TW" altLang="en-US"/>
        </a:p>
      </dgm:t>
    </dgm:pt>
    <dgm:pt modelId="{ABAE0190-ABE3-40A1-8C0F-2737C36A0402}">
      <dgm:prSet phldrT="[文字]" custT="1"/>
      <dgm:spPr>
        <a:solidFill>
          <a:schemeClr val="accent3">
            <a:lumMod val="50000"/>
          </a:schemeClr>
        </a:solidFill>
      </dgm:spPr>
      <dgm:t>
        <a:bodyPr/>
        <a:lstStyle/>
        <a:p>
          <a:r>
            <a:rPr lang="zh-TW" altLang="en-US" sz="2800" b="1" dirty="0" smtClean="0"/>
            <a:t>學生</a:t>
          </a:r>
          <a:endParaRPr lang="zh-TW" altLang="en-US" sz="2800" b="1" dirty="0"/>
        </a:p>
      </dgm:t>
    </dgm:pt>
    <dgm:pt modelId="{83BAF2D5-182F-4113-B022-86AC621ECE35}" type="parTrans" cxnId="{8E5579C0-C1CF-4D81-BA93-E4D44AF59E76}">
      <dgm:prSet/>
      <dgm:spPr/>
      <dgm:t>
        <a:bodyPr/>
        <a:lstStyle/>
        <a:p>
          <a:endParaRPr lang="zh-TW" altLang="en-US"/>
        </a:p>
      </dgm:t>
    </dgm:pt>
    <dgm:pt modelId="{9F3911C2-FC04-44F1-BD63-47C91B2C27F4}" type="sibTrans" cxnId="{8E5579C0-C1CF-4D81-BA93-E4D44AF59E76}">
      <dgm:prSet/>
      <dgm:spPr/>
      <dgm:t>
        <a:bodyPr/>
        <a:lstStyle/>
        <a:p>
          <a:endParaRPr lang="zh-TW" altLang="en-US"/>
        </a:p>
      </dgm:t>
    </dgm:pt>
    <dgm:pt modelId="{71657121-6FDB-4238-B47D-64489640CF12}">
      <dgm:prSet phldrT="[文字]" custT="1"/>
      <dgm:spPr>
        <a:solidFill>
          <a:schemeClr val="accent3">
            <a:lumMod val="20000"/>
            <a:lumOff val="80000"/>
          </a:schemeClr>
        </a:solidFill>
      </dgm:spPr>
      <dgm:t>
        <a:bodyPr lIns="0" tIns="216000" rIns="0" bIns="36000"/>
        <a:lstStyle/>
        <a:p>
          <a:pPr>
            <a:spcAft>
              <a:spcPts val="0"/>
            </a:spcAft>
          </a:pPr>
          <a:r>
            <a:rPr lang="zh-TW" altLang="en-US" sz="1600" b="1" dirty="0" smtClean="0">
              <a:solidFill>
                <a:schemeClr val="tx1"/>
              </a:solidFill>
            </a:rPr>
            <a:t>校內行政資源</a:t>
          </a:r>
          <a:endParaRPr lang="en-US" altLang="zh-TW" sz="1600" b="1" dirty="0" smtClean="0">
            <a:solidFill>
              <a:schemeClr val="tx1"/>
            </a:solidFill>
          </a:endParaRPr>
        </a:p>
        <a:p>
          <a:pPr>
            <a:spcAft>
              <a:spcPct val="35000"/>
            </a:spcAft>
          </a:pPr>
          <a:r>
            <a:rPr lang="zh-TW" altLang="en-US" sz="1200" b="1" dirty="0" smtClean="0">
              <a:solidFill>
                <a:schemeClr val="tx1"/>
              </a:solidFill>
            </a:rPr>
            <a:t>校長</a:t>
          </a:r>
          <a:r>
            <a:rPr lang="zh-TW" altLang="en-US" sz="1200" dirty="0" smtClean="0">
              <a:solidFill>
                <a:schemeClr val="tx1"/>
              </a:solidFill>
            </a:rPr>
            <a:t>、教務、學務、總務、警衛、護士阿姨</a:t>
          </a:r>
          <a:endParaRPr lang="en-US" altLang="zh-TW" sz="1200" dirty="0" smtClean="0">
            <a:solidFill>
              <a:schemeClr val="tx1"/>
            </a:solidFill>
          </a:endParaRPr>
        </a:p>
      </dgm:t>
    </dgm:pt>
    <dgm:pt modelId="{2D7738E4-01C2-42DF-82AB-978ADE47DFC6}" type="parTrans" cxnId="{6306A800-0368-4C3E-8460-E24ECB6F7183}">
      <dgm:prSet/>
      <dgm:spPr/>
      <dgm:t>
        <a:bodyPr/>
        <a:lstStyle/>
        <a:p>
          <a:endParaRPr lang="zh-TW" altLang="en-US"/>
        </a:p>
      </dgm:t>
    </dgm:pt>
    <dgm:pt modelId="{045C8157-47AA-4EBA-93E7-E320C751A349}" type="sibTrans" cxnId="{6306A800-0368-4C3E-8460-E24ECB6F7183}">
      <dgm:prSet/>
      <dgm:spPr/>
      <dgm:t>
        <a:bodyPr/>
        <a:lstStyle/>
        <a:p>
          <a:endParaRPr lang="zh-TW" altLang="en-US"/>
        </a:p>
      </dgm:t>
    </dgm:pt>
    <dgm:pt modelId="{3D15C54A-F839-494D-B47D-A84C64960B07}" type="pres">
      <dgm:prSet presAssocID="{CD06C6F7-1E02-4C7A-B959-0D786CF2B3CE}" presName="Name0" presStyleCnt="0">
        <dgm:presLayoutVars>
          <dgm:chMax val="7"/>
          <dgm:resizeHandles val="exact"/>
        </dgm:presLayoutVars>
      </dgm:prSet>
      <dgm:spPr/>
      <dgm:t>
        <a:bodyPr/>
        <a:lstStyle/>
        <a:p>
          <a:endParaRPr lang="zh-TW" altLang="en-US"/>
        </a:p>
      </dgm:t>
    </dgm:pt>
    <dgm:pt modelId="{FF3AB210-1557-43B4-BE9A-82FDA31880E1}" type="pres">
      <dgm:prSet presAssocID="{CD06C6F7-1E02-4C7A-B959-0D786CF2B3CE}" presName="comp1" presStyleCnt="0"/>
      <dgm:spPr/>
    </dgm:pt>
    <dgm:pt modelId="{AC6DBF0C-8990-4789-8606-A6FCFB5CB858}" type="pres">
      <dgm:prSet presAssocID="{CD06C6F7-1E02-4C7A-B959-0D786CF2B3CE}" presName="circle1" presStyleLbl="node1" presStyleIdx="0" presStyleCnt="5" custScaleX="142169" custScaleY="100000" custLinFactNeighborX="1582" custLinFactNeighborY="-3046"/>
      <dgm:spPr/>
      <dgm:t>
        <a:bodyPr/>
        <a:lstStyle/>
        <a:p>
          <a:endParaRPr lang="zh-TW" altLang="en-US"/>
        </a:p>
      </dgm:t>
    </dgm:pt>
    <dgm:pt modelId="{B2D929BE-B4F1-4861-B318-7FC4BC3DB5BC}" type="pres">
      <dgm:prSet presAssocID="{CD06C6F7-1E02-4C7A-B959-0D786CF2B3CE}" presName="c1text" presStyleLbl="node1" presStyleIdx="0" presStyleCnt="5">
        <dgm:presLayoutVars>
          <dgm:bulletEnabled val="1"/>
        </dgm:presLayoutVars>
      </dgm:prSet>
      <dgm:spPr/>
      <dgm:t>
        <a:bodyPr/>
        <a:lstStyle/>
        <a:p>
          <a:endParaRPr lang="zh-TW" altLang="en-US"/>
        </a:p>
      </dgm:t>
    </dgm:pt>
    <dgm:pt modelId="{68E1D5C2-9B18-40C2-890A-73433EFCB546}" type="pres">
      <dgm:prSet presAssocID="{CD06C6F7-1E02-4C7A-B959-0D786CF2B3CE}" presName="comp2" presStyleCnt="0"/>
      <dgm:spPr/>
    </dgm:pt>
    <dgm:pt modelId="{00A25777-B9C5-41E4-8706-0BF9B4698263}" type="pres">
      <dgm:prSet presAssocID="{CD06C6F7-1E02-4C7A-B959-0D786CF2B3CE}" presName="circle2" presStyleLbl="node1" presStyleIdx="1" presStyleCnt="5" custScaleX="135509" custScaleY="70529" custLinFactNeighborX="723" custLinFactNeighborY="14129"/>
      <dgm:spPr/>
      <dgm:t>
        <a:bodyPr/>
        <a:lstStyle/>
        <a:p>
          <a:endParaRPr lang="zh-TW" altLang="en-US"/>
        </a:p>
      </dgm:t>
    </dgm:pt>
    <dgm:pt modelId="{5881C648-5101-478C-8834-B2F977806566}" type="pres">
      <dgm:prSet presAssocID="{CD06C6F7-1E02-4C7A-B959-0D786CF2B3CE}" presName="c2text" presStyleLbl="node1" presStyleIdx="1" presStyleCnt="5">
        <dgm:presLayoutVars>
          <dgm:bulletEnabled val="1"/>
        </dgm:presLayoutVars>
      </dgm:prSet>
      <dgm:spPr/>
      <dgm:t>
        <a:bodyPr/>
        <a:lstStyle/>
        <a:p>
          <a:endParaRPr lang="zh-TW" altLang="en-US"/>
        </a:p>
      </dgm:t>
    </dgm:pt>
    <dgm:pt modelId="{B477201C-DBFA-4575-8282-5776CB8D7D64}" type="pres">
      <dgm:prSet presAssocID="{CD06C6F7-1E02-4C7A-B959-0D786CF2B3CE}" presName="comp3" presStyleCnt="0"/>
      <dgm:spPr/>
    </dgm:pt>
    <dgm:pt modelId="{6BF2181D-0015-49EB-8354-3ABB641C8217}" type="pres">
      <dgm:prSet presAssocID="{CD06C6F7-1E02-4C7A-B959-0D786CF2B3CE}" presName="circle3" presStyleLbl="node1" presStyleIdx="2" presStyleCnt="5" custScaleX="132846" custScaleY="59091" custLinFactNeighborX="1639" custLinFactNeighborY="18084"/>
      <dgm:spPr/>
      <dgm:t>
        <a:bodyPr/>
        <a:lstStyle/>
        <a:p>
          <a:endParaRPr lang="zh-TW" altLang="en-US"/>
        </a:p>
      </dgm:t>
    </dgm:pt>
    <dgm:pt modelId="{32926F9C-C113-48EC-868C-0D74B94D25FC}" type="pres">
      <dgm:prSet presAssocID="{CD06C6F7-1E02-4C7A-B959-0D786CF2B3CE}" presName="c3text" presStyleLbl="node1" presStyleIdx="2" presStyleCnt="5">
        <dgm:presLayoutVars>
          <dgm:bulletEnabled val="1"/>
        </dgm:presLayoutVars>
      </dgm:prSet>
      <dgm:spPr/>
      <dgm:t>
        <a:bodyPr/>
        <a:lstStyle/>
        <a:p>
          <a:endParaRPr lang="zh-TW" altLang="en-US"/>
        </a:p>
      </dgm:t>
    </dgm:pt>
    <dgm:pt modelId="{27B2AF97-1B1E-4978-BA48-B6E30C3EB0EB}" type="pres">
      <dgm:prSet presAssocID="{CD06C6F7-1E02-4C7A-B959-0D786CF2B3CE}" presName="comp4" presStyleCnt="0"/>
      <dgm:spPr/>
    </dgm:pt>
    <dgm:pt modelId="{C614E79E-6C58-4CF8-BDC3-683B1BA0C87F}" type="pres">
      <dgm:prSet presAssocID="{CD06C6F7-1E02-4C7A-B959-0D786CF2B3CE}" presName="circle4" presStyleLbl="node1" presStyleIdx="3" presStyleCnt="5" custScaleX="128833" custScaleY="46642" custLinFactNeighborX="992" custLinFactNeighborY="20467"/>
      <dgm:spPr/>
      <dgm:t>
        <a:bodyPr/>
        <a:lstStyle/>
        <a:p>
          <a:endParaRPr lang="zh-TW" altLang="en-US"/>
        </a:p>
      </dgm:t>
    </dgm:pt>
    <dgm:pt modelId="{56488FCB-48A9-4308-8EA6-32DDCE71509D}" type="pres">
      <dgm:prSet presAssocID="{CD06C6F7-1E02-4C7A-B959-0D786CF2B3CE}" presName="c4text" presStyleLbl="node1" presStyleIdx="3" presStyleCnt="5">
        <dgm:presLayoutVars>
          <dgm:bulletEnabled val="1"/>
        </dgm:presLayoutVars>
      </dgm:prSet>
      <dgm:spPr/>
      <dgm:t>
        <a:bodyPr/>
        <a:lstStyle/>
        <a:p>
          <a:endParaRPr lang="zh-TW" altLang="en-US"/>
        </a:p>
      </dgm:t>
    </dgm:pt>
    <dgm:pt modelId="{BA0A36CE-4E9C-4E1E-93DE-CDED258C7AA5}" type="pres">
      <dgm:prSet presAssocID="{CD06C6F7-1E02-4C7A-B959-0D786CF2B3CE}" presName="comp5" presStyleCnt="0"/>
      <dgm:spPr/>
    </dgm:pt>
    <dgm:pt modelId="{762D6287-30E8-4022-92D0-172324808F98}" type="pres">
      <dgm:prSet presAssocID="{CD06C6F7-1E02-4C7A-B959-0D786CF2B3CE}" presName="circle5" presStyleLbl="node1" presStyleIdx="4" presStyleCnt="5" custScaleX="96591" custScaleY="27097" custLinFactNeighborX="4691" custLinFactNeighborY="25758"/>
      <dgm:spPr/>
      <dgm:t>
        <a:bodyPr/>
        <a:lstStyle/>
        <a:p>
          <a:endParaRPr lang="zh-TW" altLang="en-US"/>
        </a:p>
      </dgm:t>
    </dgm:pt>
    <dgm:pt modelId="{DCF2D301-C94E-47C2-84EC-115A266AF706}" type="pres">
      <dgm:prSet presAssocID="{CD06C6F7-1E02-4C7A-B959-0D786CF2B3CE}" presName="c5text" presStyleLbl="node1" presStyleIdx="4" presStyleCnt="5">
        <dgm:presLayoutVars>
          <dgm:bulletEnabled val="1"/>
        </dgm:presLayoutVars>
      </dgm:prSet>
      <dgm:spPr/>
      <dgm:t>
        <a:bodyPr/>
        <a:lstStyle/>
        <a:p>
          <a:endParaRPr lang="zh-TW" altLang="en-US"/>
        </a:p>
      </dgm:t>
    </dgm:pt>
  </dgm:ptLst>
  <dgm:cxnLst>
    <dgm:cxn modelId="{6CE0797F-F95E-4D71-966C-3A7587218373}" type="presOf" srcId="{CD06C6F7-1E02-4C7A-B959-0D786CF2B3CE}" destId="{3D15C54A-F839-494D-B47D-A84C64960B07}" srcOrd="0" destOrd="0" presId="urn:microsoft.com/office/officeart/2005/8/layout/venn2"/>
    <dgm:cxn modelId="{7FE3877F-0E78-4E4E-8A66-6952F8C49ED7}" type="presOf" srcId="{47D6E024-22BC-4190-9E6D-957378C35A87}" destId="{56488FCB-48A9-4308-8EA6-32DDCE71509D}" srcOrd="1" destOrd="0" presId="urn:microsoft.com/office/officeart/2005/8/layout/venn2"/>
    <dgm:cxn modelId="{20741B72-5D2D-465A-8328-767D7EB0DA8A}" type="presOf" srcId="{47D6E024-22BC-4190-9E6D-957378C35A87}" destId="{C614E79E-6C58-4CF8-BDC3-683B1BA0C87F}" srcOrd="0" destOrd="0" presId="urn:microsoft.com/office/officeart/2005/8/layout/venn2"/>
    <dgm:cxn modelId="{5A63D722-A4C9-4540-9266-056C1049A85D}" srcId="{CD06C6F7-1E02-4C7A-B959-0D786CF2B3CE}" destId="{315B4CBF-EA1F-4A50-82ED-044FE1712D05}" srcOrd="0" destOrd="0" parTransId="{05AC55C9-B7D8-4038-84F4-D643425B0736}" sibTransId="{9645DBFB-A98A-4EC1-A8A7-A27D1FE4287A}"/>
    <dgm:cxn modelId="{C9D02C0F-A75C-4168-80E6-272EDF37F883}" type="presOf" srcId="{ABAE0190-ABE3-40A1-8C0F-2737C36A0402}" destId="{DCF2D301-C94E-47C2-84EC-115A266AF706}" srcOrd="1" destOrd="0" presId="urn:microsoft.com/office/officeart/2005/8/layout/venn2"/>
    <dgm:cxn modelId="{6306A800-0368-4C3E-8460-E24ECB6F7183}" srcId="{CD06C6F7-1E02-4C7A-B959-0D786CF2B3CE}" destId="{71657121-6FDB-4238-B47D-64489640CF12}" srcOrd="1" destOrd="0" parTransId="{2D7738E4-01C2-42DF-82AB-978ADE47DFC6}" sibTransId="{045C8157-47AA-4EBA-93E7-E320C751A349}"/>
    <dgm:cxn modelId="{8E5579C0-C1CF-4D81-BA93-E4D44AF59E76}" srcId="{CD06C6F7-1E02-4C7A-B959-0D786CF2B3CE}" destId="{ABAE0190-ABE3-40A1-8C0F-2737C36A0402}" srcOrd="4" destOrd="0" parTransId="{83BAF2D5-182F-4113-B022-86AC621ECE35}" sibTransId="{9F3911C2-FC04-44F1-BD63-47C91B2C27F4}"/>
    <dgm:cxn modelId="{6E779AD3-4714-49AC-BD6A-EDD142CA9026}" srcId="{CD06C6F7-1E02-4C7A-B959-0D786CF2B3CE}" destId="{7E35E630-1F4C-429F-ABB4-6C90AF4FF3B9}" srcOrd="2" destOrd="0" parTransId="{873BB5BE-5DEA-4429-9CD9-846BDD4606FC}" sibTransId="{E77FBB3F-AD0D-4AF3-8F15-CF557C1D4528}"/>
    <dgm:cxn modelId="{2426B1A5-119E-4E6D-A9C0-43E6579A9003}" type="presOf" srcId="{315B4CBF-EA1F-4A50-82ED-044FE1712D05}" destId="{B2D929BE-B4F1-4861-B318-7FC4BC3DB5BC}" srcOrd="1" destOrd="0" presId="urn:microsoft.com/office/officeart/2005/8/layout/venn2"/>
    <dgm:cxn modelId="{8ACE2D35-2443-4934-A508-31D0781639A9}" type="presOf" srcId="{7E35E630-1F4C-429F-ABB4-6C90AF4FF3B9}" destId="{32926F9C-C113-48EC-868C-0D74B94D25FC}" srcOrd="1" destOrd="0" presId="urn:microsoft.com/office/officeart/2005/8/layout/venn2"/>
    <dgm:cxn modelId="{A977EE31-2FA7-4BF1-A540-02BF84112D81}" type="presOf" srcId="{ABAE0190-ABE3-40A1-8C0F-2737C36A0402}" destId="{762D6287-30E8-4022-92D0-172324808F98}" srcOrd="0" destOrd="0" presId="urn:microsoft.com/office/officeart/2005/8/layout/venn2"/>
    <dgm:cxn modelId="{32D82196-09E1-4E5A-9236-71142905A805}" srcId="{CD06C6F7-1E02-4C7A-B959-0D786CF2B3CE}" destId="{47D6E024-22BC-4190-9E6D-957378C35A87}" srcOrd="3" destOrd="0" parTransId="{48D4C3BD-C60B-4909-AD1D-F52EF889AB20}" sibTransId="{4842284F-7F90-48D2-856D-9B1AD0380D1C}"/>
    <dgm:cxn modelId="{DC8FB3A1-F8C1-492E-8EF2-741CE6C8836F}" type="presOf" srcId="{71657121-6FDB-4238-B47D-64489640CF12}" destId="{5881C648-5101-478C-8834-B2F977806566}" srcOrd="1" destOrd="0" presId="urn:microsoft.com/office/officeart/2005/8/layout/venn2"/>
    <dgm:cxn modelId="{373DFE0A-8B0F-4377-B7BC-9D9B2B323BF4}" type="presOf" srcId="{315B4CBF-EA1F-4A50-82ED-044FE1712D05}" destId="{AC6DBF0C-8990-4789-8606-A6FCFB5CB858}" srcOrd="0" destOrd="0" presId="urn:microsoft.com/office/officeart/2005/8/layout/venn2"/>
    <dgm:cxn modelId="{5F8564FC-7745-43C2-B08B-D57C0261B269}" type="presOf" srcId="{71657121-6FDB-4238-B47D-64489640CF12}" destId="{00A25777-B9C5-41E4-8706-0BF9B4698263}" srcOrd="0" destOrd="0" presId="urn:microsoft.com/office/officeart/2005/8/layout/venn2"/>
    <dgm:cxn modelId="{58DA9E67-1A40-4299-9C98-2A9AF082EBD9}" type="presOf" srcId="{7E35E630-1F4C-429F-ABB4-6C90AF4FF3B9}" destId="{6BF2181D-0015-49EB-8354-3ABB641C8217}" srcOrd="0" destOrd="0" presId="urn:microsoft.com/office/officeart/2005/8/layout/venn2"/>
    <dgm:cxn modelId="{3BE1C4DE-4D61-44B4-892C-982B2912227F}" type="presParOf" srcId="{3D15C54A-F839-494D-B47D-A84C64960B07}" destId="{FF3AB210-1557-43B4-BE9A-82FDA31880E1}" srcOrd="0" destOrd="0" presId="urn:microsoft.com/office/officeart/2005/8/layout/venn2"/>
    <dgm:cxn modelId="{0406207A-0C80-4503-8798-56DE0A2994B3}" type="presParOf" srcId="{FF3AB210-1557-43B4-BE9A-82FDA31880E1}" destId="{AC6DBF0C-8990-4789-8606-A6FCFB5CB858}" srcOrd="0" destOrd="0" presId="urn:microsoft.com/office/officeart/2005/8/layout/venn2"/>
    <dgm:cxn modelId="{F5D1F8A6-B414-4268-9792-FCAD1B06A4F8}" type="presParOf" srcId="{FF3AB210-1557-43B4-BE9A-82FDA31880E1}" destId="{B2D929BE-B4F1-4861-B318-7FC4BC3DB5BC}" srcOrd="1" destOrd="0" presId="urn:microsoft.com/office/officeart/2005/8/layout/venn2"/>
    <dgm:cxn modelId="{2A6D74A6-AE1F-40E2-8401-60CB878A7E7E}" type="presParOf" srcId="{3D15C54A-F839-494D-B47D-A84C64960B07}" destId="{68E1D5C2-9B18-40C2-890A-73433EFCB546}" srcOrd="1" destOrd="0" presId="urn:microsoft.com/office/officeart/2005/8/layout/venn2"/>
    <dgm:cxn modelId="{8AE19E60-5AA9-41E9-8927-382819A45CF8}" type="presParOf" srcId="{68E1D5C2-9B18-40C2-890A-73433EFCB546}" destId="{00A25777-B9C5-41E4-8706-0BF9B4698263}" srcOrd="0" destOrd="0" presId="urn:microsoft.com/office/officeart/2005/8/layout/venn2"/>
    <dgm:cxn modelId="{88F8A820-F419-47E8-9500-CDFE11443296}" type="presParOf" srcId="{68E1D5C2-9B18-40C2-890A-73433EFCB546}" destId="{5881C648-5101-478C-8834-B2F977806566}" srcOrd="1" destOrd="0" presId="urn:microsoft.com/office/officeart/2005/8/layout/venn2"/>
    <dgm:cxn modelId="{75444F86-A61D-481B-85E7-282D270D4096}" type="presParOf" srcId="{3D15C54A-F839-494D-B47D-A84C64960B07}" destId="{B477201C-DBFA-4575-8282-5776CB8D7D64}" srcOrd="2" destOrd="0" presId="urn:microsoft.com/office/officeart/2005/8/layout/venn2"/>
    <dgm:cxn modelId="{0E6B2B0C-001A-43BB-BE27-649CB6937D5B}" type="presParOf" srcId="{B477201C-DBFA-4575-8282-5776CB8D7D64}" destId="{6BF2181D-0015-49EB-8354-3ABB641C8217}" srcOrd="0" destOrd="0" presId="urn:microsoft.com/office/officeart/2005/8/layout/venn2"/>
    <dgm:cxn modelId="{F637C4F0-3610-4E9A-B629-87D647D807AD}" type="presParOf" srcId="{B477201C-DBFA-4575-8282-5776CB8D7D64}" destId="{32926F9C-C113-48EC-868C-0D74B94D25FC}" srcOrd="1" destOrd="0" presId="urn:microsoft.com/office/officeart/2005/8/layout/venn2"/>
    <dgm:cxn modelId="{535CD7D5-E16F-435E-9846-610A376F7BB6}" type="presParOf" srcId="{3D15C54A-F839-494D-B47D-A84C64960B07}" destId="{27B2AF97-1B1E-4978-BA48-B6E30C3EB0EB}" srcOrd="3" destOrd="0" presId="urn:microsoft.com/office/officeart/2005/8/layout/venn2"/>
    <dgm:cxn modelId="{49DF582B-4934-4282-9DA2-C278A9702388}" type="presParOf" srcId="{27B2AF97-1B1E-4978-BA48-B6E30C3EB0EB}" destId="{C614E79E-6C58-4CF8-BDC3-683B1BA0C87F}" srcOrd="0" destOrd="0" presId="urn:microsoft.com/office/officeart/2005/8/layout/venn2"/>
    <dgm:cxn modelId="{45231958-38F2-4A65-A60D-9E0C39E68262}" type="presParOf" srcId="{27B2AF97-1B1E-4978-BA48-B6E30C3EB0EB}" destId="{56488FCB-48A9-4308-8EA6-32DDCE71509D}" srcOrd="1" destOrd="0" presId="urn:microsoft.com/office/officeart/2005/8/layout/venn2"/>
    <dgm:cxn modelId="{2CFD3C4C-E2C6-43FC-9F6F-B85ECE1B9222}" type="presParOf" srcId="{3D15C54A-F839-494D-B47D-A84C64960B07}" destId="{BA0A36CE-4E9C-4E1E-93DE-CDED258C7AA5}" srcOrd="4" destOrd="0" presId="urn:microsoft.com/office/officeart/2005/8/layout/venn2"/>
    <dgm:cxn modelId="{5FAE71C6-0A1A-4018-A868-D08D1F4E5D82}" type="presParOf" srcId="{BA0A36CE-4E9C-4E1E-93DE-CDED258C7AA5}" destId="{762D6287-30E8-4022-92D0-172324808F98}" srcOrd="0" destOrd="0" presId="urn:microsoft.com/office/officeart/2005/8/layout/venn2"/>
    <dgm:cxn modelId="{2993FF3A-109D-44A6-B72E-7C5593D2AAD7}" type="presParOf" srcId="{BA0A36CE-4E9C-4E1E-93DE-CDED258C7AA5}" destId="{DCF2D301-C94E-47C2-84EC-115A266AF706}"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6084609-0268-4544-9AEF-05B62E6A17E1}" type="doc">
      <dgm:prSet loTypeId="urn:microsoft.com/office/officeart/2005/8/layout/default#3" loCatId="" qsTypeId="urn:microsoft.com/office/officeart/2005/8/quickstyle/simple3" qsCatId="simple" csTypeId="urn:microsoft.com/office/officeart/2005/8/colors/colorful5" csCatId="colorful" phldr="1"/>
      <dgm:spPr/>
      <dgm:t>
        <a:bodyPr/>
        <a:lstStyle/>
        <a:p>
          <a:endParaRPr lang="zh-TW" altLang="en-US"/>
        </a:p>
      </dgm:t>
    </dgm:pt>
    <dgm:pt modelId="{D2168838-3448-244B-B890-8E4B698F34FA}">
      <dgm:prSet/>
      <dgm:spPr/>
      <dgm:t>
        <a:bodyPr/>
        <a:lstStyle/>
        <a:p>
          <a:pPr rtl="0"/>
          <a:r>
            <a:rPr kumimoji="1" lang="zh-TW" altLang="en-US" dirty="0" smtClean="0"/>
            <a:t>各縣市學生輔導諮商中心</a:t>
          </a:r>
          <a:endParaRPr lang="zh-TW" altLang="en-US" dirty="0"/>
        </a:p>
      </dgm:t>
    </dgm:pt>
    <dgm:pt modelId="{E3EAC53F-54BC-D248-94D8-87C7AD977AFC}" type="parTrans" cxnId="{47EE601A-F35D-E44A-A99C-C28EF6B3FCC0}">
      <dgm:prSet/>
      <dgm:spPr/>
      <dgm:t>
        <a:bodyPr/>
        <a:lstStyle/>
        <a:p>
          <a:endParaRPr lang="zh-TW" altLang="en-US"/>
        </a:p>
      </dgm:t>
    </dgm:pt>
    <dgm:pt modelId="{7D83AF32-0D4A-7A48-907F-D15406C7E02E}" type="sibTrans" cxnId="{47EE601A-F35D-E44A-A99C-C28EF6B3FCC0}">
      <dgm:prSet/>
      <dgm:spPr/>
      <dgm:t>
        <a:bodyPr/>
        <a:lstStyle/>
        <a:p>
          <a:endParaRPr lang="zh-TW" altLang="en-US"/>
        </a:p>
      </dgm:t>
    </dgm:pt>
    <dgm:pt modelId="{6FC52940-25D6-8B4A-8768-697C46D2C2E8}">
      <dgm:prSet/>
      <dgm:spPr/>
      <dgm:t>
        <a:bodyPr/>
        <a:lstStyle/>
        <a:p>
          <a:pPr rtl="0"/>
          <a:r>
            <a:rPr kumimoji="1" lang="zh-TW" altLang="en-US" dirty="0" smtClean="0"/>
            <a:t>教育系統（含特教資源中心、 家庭教育中心、中介／多元教育）</a:t>
          </a:r>
          <a:endParaRPr lang="zh-TW" altLang="en-US" dirty="0"/>
        </a:p>
      </dgm:t>
    </dgm:pt>
    <dgm:pt modelId="{C7D1DD4A-1F67-D846-BAAF-1701BF9C12E4}" type="parTrans" cxnId="{926B3779-0B4B-694B-8298-40DD685FED0A}">
      <dgm:prSet/>
      <dgm:spPr/>
      <dgm:t>
        <a:bodyPr/>
        <a:lstStyle/>
        <a:p>
          <a:endParaRPr lang="zh-TW" altLang="en-US"/>
        </a:p>
      </dgm:t>
    </dgm:pt>
    <dgm:pt modelId="{77766AC4-6294-DB45-9071-A6DA600D5D0D}" type="sibTrans" cxnId="{926B3779-0B4B-694B-8298-40DD685FED0A}">
      <dgm:prSet/>
      <dgm:spPr/>
      <dgm:t>
        <a:bodyPr/>
        <a:lstStyle/>
        <a:p>
          <a:endParaRPr lang="zh-TW" altLang="en-US"/>
        </a:p>
      </dgm:t>
    </dgm:pt>
    <dgm:pt modelId="{B7B2507D-8AF0-8E4B-A91C-6D2ED25CB64A}">
      <dgm:prSet/>
      <dgm:spPr/>
      <dgm:t>
        <a:bodyPr/>
        <a:lstStyle/>
        <a:p>
          <a:pPr rtl="0"/>
          <a:r>
            <a:rPr kumimoji="1" lang="zh-TW" altLang="en-US" dirty="0" smtClean="0"/>
            <a:t>社政系統（含社會局、家防中心、社區行政中心、社福單位）</a:t>
          </a:r>
          <a:endParaRPr lang="zh-TW" altLang="en-US" dirty="0"/>
        </a:p>
      </dgm:t>
    </dgm:pt>
    <dgm:pt modelId="{3888AFFA-6260-4A43-9E43-76F4D0FF8AF1}" type="parTrans" cxnId="{A728E8A1-86D1-9E45-8E79-676A7E78A454}">
      <dgm:prSet/>
      <dgm:spPr/>
      <dgm:t>
        <a:bodyPr/>
        <a:lstStyle/>
        <a:p>
          <a:endParaRPr lang="zh-TW" altLang="en-US"/>
        </a:p>
      </dgm:t>
    </dgm:pt>
    <dgm:pt modelId="{C1D9A82E-EA28-E240-946D-89EE972DB9FF}" type="sibTrans" cxnId="{A728E8A1-86D1-9E45-8E79-676A7E78A454}">
      <dgm:prSet/>
      <dgm:spPr/>
      <dgm:t>
        <a:bodyPr/>
        <a:lstStyle/>
        <a:p>
          <a:endParaRPr lang="zh-TW" altLang="en-US"/>
        </a:p>
      </dgm:t>
    </dgm:pt>
    <dgm:pt modelId="{57BD6780-A095-924F-A818-24D8E8886E24}">
      <dgm:prSet/>
      <dgm:spPr/>
      <dgm:t>
        <a:bodyPr/>
        <a:lstStyle/>
        <a:p>
          <a:pPr rtl="0"/>
          <a:r>
            <a:rPr kumimoji="1" lang="zh-TW" altLang="en-US" dirty="0" smtClean="0"/>
            <a:t>司法警政系統（含警察局、少年隊、婦幼隊、法院）</a:t>
          </a:r>
          <a:endParaRPr lang="zh-TW" altLang="en-US" dirty="0"/>
        </a:p>
      </dgm:t>
    </dgm:pt>
    <dgm:pt modelId="{B3D98011-6737-B441-BF0F-8AE6F8D2AB9B}" type="parTrans" cxnId="{CBAD2E83-BDE8-174A-88DC-FC7755254C5F}">
      <dgm:prSet/>
      <dgm:spPr/>
      <dgm:t>
        <a:bodyPr/>
        <a:lstStyle/>
        <a:p>
          <a:endParaRPr lang="zh-TW" altLang="en-US"/>
        </a:p>
      </dgm:t>
    </dgm:pt>
    <dgm:pt modelId="{54055728-49FA-D541-AADA-BB4B41099A2D}" type="sibTrans" cxnId="{CBAD2E83-BDE8-174A-88DC-FC7755254C5F}">
      <dgm:prSet/>
      <dgm:spPr/>
      <dgm:t>
        <a:bodyPr/>
        <a:lstStyle/>
        <a:p>
          <a:endParaRPr lang="zh-TW" altLang="en-US"/>
        </a:p>
      </dgm:t>
    </dgm:pt>
    <dgm:pt modelId="{E75A867B-7B25-E644-A816-AAAF7BD56EBD}">
      <dgm:prSet/>
      <dgm:spPr/>
      <dgm:t>
        <a:bodyPr/>
        <a:lstStyle/>
        <a:p>
          <a:pPr rtl="0"/>
          <a:r>
            <a:rPr kumimoji="1" lang="zh-TW" altLang="en-US" dirty="0" smtClean="0"/>
            <a:t>衛政系統（含衛生局、社區心衛中心、健康服務中心、精神醫療院所、私人諮商臨床診所）</a:t>
          </a:r>
          <a:endParaRPr lang="zh-TW" altLang="en-US" dirty="0"/>
        </a:p>
      </dgm:t>
    </dgm:pt>
    <dgm:pt modelId="{EA23AC6B-C854-AF4B-B0E1-284F8BE0B3DB}" type="parTrans" cxnId="{036C1DBA-8B82-2B4A-B240-7412FDFBABCE}">
      <dgm:prSet/>
      <dgm:spPr/>
      <dgm:t>
        <a:bodyPr/>
        <a:lstStyle/>
        <a:p>
          <a:endParaRPr lang="zh-TW" altLang="en-US"/>
        </a:p>
      </dgm:t>
    </dgm:pt>
    <dgm:pt modelId="{539E1008-516F-034F-B996-391EECEB5B84}" type="sibTrans" cxnId="{036C1DBA-8B82-2B4A-B240-7412FDFBABCE}">
      <dgm:prSet/>
      <dgm:spPr/>
      <dgm:t>
        <a:bodyPr/>
        <a:lstStyle/>
        <a:p>
          <a:endParaRPr lang="zh-TW" altLang="en-US"/>
        </a:p>
      </dgm:t>
    </dgm:pt>
    <dgm:pt modelId="{DDE8E448-59B2-0E4A-8C00-032BE130234D}" type="pres">
      <dgm:prSet presAssocID="{D6084609-0268-4544-9AEF-05B62E6A17E1}" presName="diagram" presStyleCnt="0">
        <dgm:presLayoutVars>
          <dgm:dir/>
          <dgm:resizeHandles val="exact"/>
        </dgm:presLayoutVars>
      </dgm:prSet>
      <dgm:spPr/>
      <dgm:t>
        <a:bodyPr/>
        <a:lstStyle/>
        <a:p>
          <a:endParaRPr lang="zh-TW" altLang="en-US"/>
        </a:p>
      </dgm:t>
    </dgm:pt>
    <dgm:pt modelId="{DD6CFA6E-85F2-2B43-9B07-D8355613329C}" type="pres">
      <dgm:prSet presAssocID="{D2168838-3448-244B-B890-8E4B698F34FA}" presName="node" presStyleLbl="node1" presStyleIdx="0" presStyleCnt="5">
        <dgm:presLayoutVars>
          <dgm:bulletEnabled val="1"/>
        </dgm:presLayoutVars>
      </dgm:prSet>
      <dgm:spPr/>
      <dgm:t>
        <a:bodyPr/>
        <a:lstStyle/>
        <a:p>
          <a:endParaRPr lang="zh-TW" altLang="en-US"/>
        </a:p>
      </dgm:t>
    </dgm:pt>
    <dgm:pt modelId="{84EF7F5B-9698-DC4B-99CA-F0F0F99C8DA8}" type="pres">
      <dgm:prSet presAssocID="{7D83AF32-0D4A-7A48-907F-D15406C7E02E}" presName="sibTrans" presStyleCnt="0"/>
      <dgm:spPr/>
      <dgm:t>
        <a:bodyPr/>
        <a:lstStyle/>
        <a:p>
          <a:endParaRPr lang="zh-TW" altLang="en-US"/>
        </a:p>
      </dgm:t>
    </dgm:pt>
    <dgm:pt modelId="{AA7F5D29-E127-7742-9B58-01418E28B821}" type="pres">
      <dgm:prSet presAssocID="{6FC52940-25D6-8B4A-8768-697C46D2C2E8}" presName="node" presStyleLbl="node1" presStyleIdx="1" presStyleCnt="5">
        <dgm:presLayoutVars>
          <dgm:bulletEnabled val="1"/>
        </dgm:presLayoutVars>
      </dgm:prSet>
      <dgm:spPr/>
      <dgm:t>
        <a:bodyPr/>
        <a:lstStyle/>
        <a:p>
          <a:endParaRPr lang="zh-TW" altLang="en-US"/>
        </a:p>
      </dgm:t>
    </dgm:pt>
    <dgm:pt modelId="{147C4327-AA6F-7147-AE18-0E2AFED06519}" type="pres">
      <dgm:prSet presAssocID="{77766AC4-6294-DB45-9071-A6DA600D5D0D}" presName="sibTrans" presStyleCnt="0"/>
      <dgm:spPr/>
      <dgm:t>
        <a:bodyPr/>
        <a:lstStyle/>
        <a:p>
          <a:endParaRPr lang="zh-TW" altLang="en-US"/>
        </a:p>
      </dgm:t>
    </dgm:pt>
    <dgm:pt modelId="{F1CC845A-7DD6-5C49-96D3-7B4B45A5E8F9}" type="pres">
      <dgm:prSet presAssocID="{B7B2507D-8AF0-8E4B-A91C-6D2ED25CB64A}" presName="node" presStyleLbl="node1" presStyleIdx="2" presStyleCnt="5">
        <dgm:presLayoutVars>
          <dgm:bulletEnabled val="1"/>
        </dgm:presLayoutVars>
      </dgm:prSet>
      <dgm:spPr/>
      <dgm:t>
        <a:bodyPr/>
        <a:lstStyle/>
        <a:p>
          <a:endParaRPr lang="zh-TW" altLang="en-US"/>
        </a:p>
      </dgm:t>
    </dgm:pt>
    <dgm:pt modelId="{CDC185CF-4C40-2248-A41B-43AB1ECCE0DA}" type="pres">
      <dgm:prSet presAssocID="{C1D9A82E-EA28-E240-946D-89EE972DB9FF}" presName="sibTrans" presStyleCnt="0"/>
      <dgm:spPr/>
      <dgm:t>
        <a:bodyPr/>
        <a:lstStyle/>
        <a:p>
          <a:endParaRPr lang="zh-TW" altLang="en-US"/>
        </a:p>
      </dgm:t>
    </dgm:pt>
    <dgm:pt modelId="{90889101-77F3-2B43-AAB0-7A5EE1D94588}" type="pres">
      <dgm:prSet presAssocID="{57BD6780-A095-924F-A818-24D8E8886E24}" presName="node" presStyleLbl="node1" presStyleIdx="3" presStyleCnt="5" custScaleX="135333" custLinFactNeighborX="-2666">
        <dgm:presLayoutVars>
          <dgm:bulletEnabled val="1"/>
        </dgm:presLayoutVars>
      </dgm:prSet>
      <dgm:spPr/>
      <dgm:t>
        <a:bodyPr/>
        <a:lstStyle/>
        <a:p>
          <a:endParaRPr lang="zh-TW" altLang="en-US"/>
        </a:p>
      </dgm:t>
    </dgm:pt>
    <dgm:pt modelId="{6D5738E9-F01C-FF4D-8B8D-E0B71235B022}" type="pres">
      <dgm:prSet presAssocID="{54055728-49FA-D541-AADA-BB4B41099A2D}" presName="sibTrans" presStyleCnt="0"/>
      <dgm:spPr/>
      <dgm:t>
        <a:bodyPr/>
        <a:lstStyle/>
        <a:p>
          <a:endParaRPr lang="zh-TW" altLang="en-US"/>
        </a:p>
      </dgm:t>
    </dgm:pt>
    <dgm:pt modelId="{631F05B0-8E7C-3D47-B620-069F98732E8A}" type="pres">
      <dgm:prSet presAssocID="{E75A867B-7B25-E644-A816-AAAF7BD56EBD}" presName="node" presStyleLbl="node1" presStyleIdx="4" presStyleCnt="5" custScaleX="137334" custLinFactNeighborX="-1333" custLinFactNeighborY="-2608">
        <dgm:presLayoutVars>
          <dgm:bulletEnabled val="1"/>
        </dgm:presLayoutVars>
      </dgm:prSet>
      <dgm:spPr/>
      <dgm:t>
        <a:bodyPr/>
        <a:lstStyle/>
        <a:p>
          <a:endParaRPr lang="zh-TW" altLang="en-US"/>
        </a:p>
      </dgm:t>
    </dgm:pt>
  </dgm:ptLst>
  <dgm:cxnLst>
    <dgm:cxn modelId="{CADFB25D-6B78-4725-9413-7D796C5171A8}" type="presOf" srcId="{B7B2507D-8AF0-8E4B-A91C-6D2ED25CB64A}" destId="{F1CC845A-7DD6-5C49-96D3-7B4B45A5E8F9}" srcOrd="0" destOrd="0" presId="urn:microsoft.com/office/officeart/2005/8/layout/default#3"/>
    <dgm:cxn modelId="{8BAA0768-6019-4FB2-8522-3E26603FFE0D}" type="presOf" srcId="{E75A867B-7B25-E644-A816-AAAF7BD56EBD}" destId="{631F05B0-8E7C-3D47-B620-069F98732E8A}" srcOrd="0" destOrd="0" presId="urn:microsoft.com/office/officeart/2005/8/layout/default#3"/>
    <dgm:cxn modelId="{926B3779-0B4B-694B-8298-40DD685FED0A}" srcId="{D6084609-0268-4544-9AEF-05B62E6A17E1}" destId="{6FC52940-25D6-8B4A-8768-697C46D2C2E8}" srcOrd="1" destOrd="0" parTransId="{C7D1DD4A-1F67-D846-BAAF-1701BF9C12E4}" sibTransId="{77766AC4-6294-DB45-9071-A6DA600D5D0D}"/>
    <dgm:cxn modelId="{47EE601A-F35D-E44A-A99C-C28EF6B3FCC0}" srcId="{D6084609-0268-4544-9AEF-05B62E6A17E1}" destId="{D2168838-3448-244B-B890-8E4B698F34FA}" srcOrd="0" destOrd="0" parTransId="{E3EAC53F-54BC-D248-94D8-87C7AD977AFC}" sibTransId="{7D83AF32-0D4A-7A48-907F-D15406C7E02E}"/>
    <dgm:cxn modelId="{CBAD2E83-BDE8-174A-88DC-FC7755254C5F}" srcId="{D6084609-0268-4544-9AEF-05B62E6A17E1}" destId="{57BD6780-A095-924F-A818-24D8E8886E24}" srcOrd="3" destOrd="0" parTransId="{B3D98011-6737-B441-BF0F-8AE6F8D2AB9B}" sibTransId="{54055728-49FA-D541-AADA-BB4B41099A2D}"/>
    <dgm:cxn modelId="{FD8E00DC-9CD1-44E9-B6C3-443A11BFD2CA}" type="presOf" srcId="{D6084609-0268-4544-9AEF-05B62E6A17E1}" destId="{DDE8E448-59B2-0E4A-8C00-032BE130234D}" srcOrd="0" destOrd="0" presId="urn:microsoft.com/office/officeart/2005/8/layout/default#3"/>
    <dgm:cxn modelId="{A9289F16-30F1-47BC-B9E6-B1761A71D856}" type="presOf" srcId="{6FC52940-25D6-8B4A-8768-697C46D2C2E8}" destId="{AA7F5D29-E127-7742-9B58-01418E28B821}" srcOrd="0" destOrd="0" presId="urn:microsoft.com/office/officeart/2005/8/layout/default#3"/>
    <dgm:cxn modelId="{036C1DBA-8B82-2B4A-B240-7412FDFBABCE}" srcId="{D6084609-0268-4544-9AEF-05B62E6A17E1}" destId="{E75A867B-7B25-E644-A816-AAAF7BD56EBD}" srcOrd="4" destOrd="0" parTransId="{EA23AC6B-C854-AF4B-B0E1-284F8BE0B3DB}" sibTransId="{539E1008-516F-034F-B996-391EECEB5B84}"/>
    <dgm:cxn modelId="{B132C704-03D9-4DFB-8D5D-554BA034F573}" type="presOf" srcId="{57BD6780-A095-924F-A818-24D8E8886E24}" destId="{90889101-77F3-2B43-AAB0-7A5EE1D94588}" srcOrd="0" destOrd="0" presId="urn:microsoft.com/office/officeart/2005/8/layout/default#3"/>
    <dgm:cxn modelId="{A728E8A1-86D1-9E45-8E79-676A7E78A454}" srcId="{D6084609-0268-4544-9AEF-05B62E6A17E1}" destId="{B7B2507D-8AF0-8E4B-A91C-6D2ED25CB64A}" srcOrd="2" destOrd="0" parTransId="{3888AFFA-6260-4A43-9E43-76F4D0FF8AF1}" sibTransId="{C1D9A82E-EA28-E240-946D-89EE972DB9FF}"/>
    <dgm:cxn modelId="{BEB541C1-4758-4EFA-A867-8EDC2C01C7A5}" type="presOf" srcId="{D2168838-3448-244B-B890-8E4B698F34FA}" destId="{DD6CFA6E-85F2-2B43-9B07-D8355613329C}" srcOrd="0" destOrd="0" presId="urn:microsoft.com/office/officeart/2005/8/layout/default#3"/>
    <dgm:cxn modelId="{E0D02480-3C3E-4C68-B36E-6B626AC6DFBD}" type="presParOf" srcId="{DDE8E448-59B2-0E4A-8C00-032BE130234D}" destId="{DD6CFA6E-85F2-2B43-9B07-D8355613329C}" srcOrd="0" destOrd="0" presId="urn:microsoft.com/office/officeart/2005/8/layout/default#3"/>
    <dgm:cxn modelId="{C87B8F5E-1873-4A4A-B5CC-B16E7380BADC}" type="presParOf" srcId="{DDE8E448-59B2-0E4A-8C00-032BE130234D}" destId="{84EF7F5B-9698-DC4B-99CA-F0F0F99C8DA8}" srcOrd="1" destOrd="0" presId="urn:microsoft.com/office/officeart/2005/8/layout/default#3"/>
    <dgm:cxn modelId="{E83967B0-5504-4CF2-98F1-23DA210F6943}" type="presParOf" srcId="{DDE8E448-59B2-0E4A-8C00-032BE130234D}" destId="{AA7F5D29-E127-7742-9B58-01418E28B821}" srcOrd="2" destOrd="0" presId="urn:microsoft.com/office/officeart/2005/8/layout/default#3"/>
    <dgm:cxn modelId="{94D88782-ADE1-4623-9070-8A0F880CEE46}" type="presParOf" srcId="{DDE8E448-59B2-0E4A-8C00-032BE130234D}" destId="{147C4327-AA6F-7147-AE18-0E2AFED06519}" srcOrd="3" destOrd="0" presId="urn:microsoft.com/office/officeart/2005/8/layout/default#3"/>
    <dgm:cxn modelId="{AE01B39A-E27D-41E6-B9B8-297718707D92}" type="presParOf" srcId="{DDE8E448-59B2-0E4A-8C00-032BE130234D}" destId="{F1CC845A-7DD6-5C49-96D3-7B4B45A5E8F9}" srcOrd="4" destOrd="0" presId="urn:microsoft.com/office/officeart/2005/8/layout/default#3"/>
    <dgm:cxn modelId="{1E064E37-6782-4888-A4E0-3325C774A38C}" type="presParOf" srcId="{DDE8E448-59B2-0E4A-8C00-032BE130234D}" destId="{CDC185CF-4C40-2248-A41B-43AB1ECCE0DA}" srcOrd="5" destOrd="0" presId="urn:microsoft.com/office/officeart/2005/8/layout/default#3"/>
    <dgm:cxn modelId="{2A87809D-B015-46E1-A61D-CCA6D45CD6A5}" type="presParOf" srcId="{DDE8E448-59B2-0E4A-8C00-032BE130234D}" destId="{90889101-77F3-2B43-AAB0-7A5EE1D94588}" srcOrd="6" destOrd="0" presId="urn:microsoft.com/office/officeart/2005/8/layout/default#3"/>
    <dgm:cxn modelId="{036B52A4-5BFF-4C7C-B91E-E44849EDA436}" type="presParOf" srcId="{DDE8E448-59B2-0E4A-8C00-032BE130234D}" destId="{6D5738E9-F01C-FF4D-8B8D-E0B71235B022}" srcOrd="7" destOrd="0" presId="urn:microsoft.com/office/officeart/2005/8/layout/default#3"/>
    <dgm:cxn modelId="{6BBDFE92-802A-4633-8CB0-1DF70524166E}" type="presParOf" srcId="{DDE8E448-59B2-0E4A-8C00-032BE130234D}" destId="{631F05B0-8E7C-3D47-B620-069F98732E8A}" srcOrd="8" destOrd="0" presId="urn:microsoft.com/office/officeart/2005/8/layout/defaul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73F2A69-4442-104D-8CD9-9D44FD7DED9F}" type="doc">
      <dgm:prSet loTypeId="urn:microsoft.com/office/officeart/2005/8/layout/vProcess5" loCatId="" qsTypeId="urn:microsoft.com/office/officeart/2005/8/quickstyle/3d4" qsCatId="3D" csTypeId="urn:microsoft.com/office/officeart/2005/8/colors/colorful5" csCatId="colorful" phldr="1"/>
      <dgm:spPr/>
      <dgm:t>
        <a:bodyPr/>
        <a:lstStyle/>
        <a:p>
          <a:endParaRPr lang="zh-TW" altLang="en-US"/>
        </a:p>
      </dgm:t>
    </dgm:pt>
    <dgm:pt modelId="{CB1076C9-8843-5249-B176-B585C11EAA39}">
      <dgm:prSet custT="1"/>
      <dgm:spPr/>
      <dgm:t>
        <a:bodyPr/>
        <a:lstStyle/>
        <a:p>
          <a:pPr rtl="0"/>
          <a:r>
            <a:rPr lang="zh-TW" altLang="en-US" sz="2000" b="1" dirty="0" smtClean="0"/>
            <a:t>視個案需求，評估校外資源系統之優勢與限制</a:t>
          </a:r>
          <a:endParaRPr lang="zh-TW" altLang="en-US" sz="2000" b="1" dirty="0"/>
        </a:p>
      </dgm:t>
    </dgm:pt>
    <dgm:pt modelId="{B6B548ED-B3E3-D84D-874A-8C74644A3078}" type="parTrans" cxnId="{A3D94BC3-1A5B-624F-BC05-E3E589226843}">
      <dgm:prSet/>
      <dgm:spPr/>
      <dgm:t>
        <a:bodyPr/>
        <a:lstStyle/>
        <a:p>
          <a:endParaRPr lang="zh-TW" altLang="en-US"/>
        </a:p>
      </dgm:t>
    </dgm:pt>
    <dgm:pt modelId="{63E70F3B-27ED-6E44-9596-7E07CAB7D645}" type="sibTrans" cxnId="{A3D94BC3-1A5B-624F-BC05-E3E589226843}">
      <dgm:prSet/>
      <dgm:spPr/>
      <dgm:t>
        <a:bodyPr/>
        <a:lstStyle/>
        <a:p>
          <a:endParaRPr lang="zh-TW" altLang="en-US"/>
        </a:p>
      </dgm:t>
    </dgm:pt>
    <dgm:pt modelId="{F117D516-94A0-6E41-95E0-5C93D4A1B679}">
      <dgm:prSet custT="1"/>
      <dgm:spPr/>
      <dgm:t>
        <a:bodyPr/>
        <a:lstStyle/>
        <a:p>
          <a:pPr rtl="0"/>
          <a:r>
            <a:rPr lang="zh-TW" altLang="en-US" sz="1500" dirty="0" smtClean="0"/>
            <a:t>瞭解社區相關輔導資源機構、及其轉介流程與提供之服務內容</a:t>
          </a:r>
          <a:endParaRPr lang="zh-TW" altLang="en-US" sz="1500" dirty="0"/>
        </a:p>
      </dgm:t>
    </dgm:pt>
    <dgm:pt modelId="{7062F795-73E9-C940-A3AE-9DD79375BC62}" type="parTrans" cxnId="{367F5AFE-789A-FF48-A1D4-17B0E97CAA44}">
      <dgm:prSet/>
      <dgm:spPr/>
      <dgm:t>
        <a:bodyPr/>
        <a:lstStyle/>
        <a:p>
          <a:endParaRPr lang="zh-TW" altLang="en-US"/>
        </a:p>
      </dgm:t>
    </dgm:pt>
    <dgm:pt modelId="{DA1F3D80-9CA0-614E-B6DA-0BF5C8DA9C95}" type="sibTrans" cxnId="{367F5AFE-789A-FF48-A1D4-17B0E97CAA44}">
      <dgm:prSet/>
      <dgm:spPr/>
      <dgm:t>
        <a:bodyPr/>
        <a:lstStyle/>
        <a:p>
          <a:endParaRPr lang="zh-TW" altLang="en-US"/>
        </a:p>
      </dgm:t>
    </dgm:pt>
    <dgm:pt modelId="{F22ABAE7-5BB6-E04C-8AFB-7C1E5F99C016}">
      <dgm:prSet custT="1"/>
      <dgm:spPr/>
      <dgm:t>
        <a:bodyPr/>
        <a:lstStyle/>
        <a:p>
          <a:pPr rtl="0"/>
          <a:r>
            <a:rPr lang="zh-TW" altLang="en-US" sz="2000" b="1" dirty="0" smtClean="0"/>
            <a:t>決定適合轉介之校外輔導資源系統</a:t>
          </a:r>
          <a:endParaRPr lang="zh-TW" altLang="en-US" sz="2000" b="1" dirty="0"/>
        </a:p>
      </dgm:t>
    </dgm:pt>
    <dgm:pt modelId="{C9B916AE-305D-B542-BB2E-A087AFB7DE8F}" type="parTrans" cxnId="{B948D180-7DDF-724F-9002-4F8DA0559738}">
      <dgm:prSet/>
      <dgm:spPr/>
      <dgm:t>
        <a:bodyPr/>
        <a:lstStyle/>
        <a:p>
          <a:endParaRPr lang="zh-TW" altLang="en-US"/>
        </a:p>
      </dgm:t>
    </dgm:pt>
    <dgm:pt modelId="{D0B7F75A-2566-9D4E-98C9-D1701157ECB6}" type="sibTrans" cxnId="{B948D180-7DDF-724F-9002-4F8DA0559738}">
      <dgm:prSet/>
      <dgm:spPr/>
      <dgm:t>
        <a:bodyPr/>
        <a:lstStyle/>
        <a:p>
          <a:endParaRPr lang="zh-TW" altLang="en-US"/>
        </a:p>
      </dgm:t>
    </dgm:pt>
    <dgm:pt modelId="{205A2E21-327C-9440-BCC9-23E6F661081D}">
      <dgm:prSet custT="1"/>
      <dgm:spPr/>
      <dgm:t>
        <a:bodyPr/>
        <a:lstStyle/>
        <a:p>
          <a:pPr rtl="0"/>
          <a:r>
            <a:rPr lang="zh-TW" altLang="en-US" sz="2000" b="1" dirty="0" smtClean="0"/>
            <a:t>和校外資源系統建立正向合作關係</a:t>
          </a:r>
          <a:endParaRPr lang="zh-TW" altLang="en-US" sz="2000" b="1" dirty="0"/>
        </a:p>
      </dgm:t>
    </dgm:pt>
    <dgm:pt modelId="{5C97983E-50B3-DD4B-AECF-63166627859F}" type="parTrans" cxnId="{931682E3-7281-DB48-B366-BB336488B390}">
      <dgm:prSet/>
      <dgm:spPr/>
      <dgm:t>
        <a:bodyPr/>
        <a:lstStyle/>
        <a:p>
          <a:endParaRPr lang="zh-TW" altLang="en-US"/>
        </a:p>
      </dgm:t>
    </dgm:pt>
    <dgm:pt modelId="{43627A08-4A5C-A141-8ECB-F7F6696798C1}" type="sibTrans" cxnId="{931682E3-7281-DB48-B366-BB336488B390}">
      <dgm:prSet/>
      <dgm:spPr/>
      <dgm:t>
        <a:bodyPr/>
        <a:lstStyle/>
        <a:p>
          <a:endParaRPr lang="zh-TW" altLang="en-US"/>
        </a:p>
      </dgm:t>
    </dgm:pt>
    <dgm:pt modelId="{79680F99-C8E1-8146-923B-7EA3F1D7A0CD}">
      <dgm:prSet custT="1"/>
      <dgm:spPr/>
      <dgm:t>
        <a:bodyPr/>
        <a:lstStyle/>
        <a:p>
          <a:pPr rtl="0">
            <a:tabLst/>
          </a:pPr>
          <a:r>
            <a:rPr lang="zh-TW" altLang="en-US" sz="2000" b="1" dirty="0" smtClean="0"/>
            <a:t>與家長溝通，說明轉介之目的，及對學生的協助，並取得家長同意書</a:t>
          </a:r>
          <a:endParaRPr lang="zh-TW" altLang="en-US" sz="1600" b="1" dirty="0"/>
        </a:p>
      </dgm:t>
    </dgm:pt>
    <dgm:pt modelId="{BB32A0A4-923F-E045-90E1-65EADC373E70}" type="parTrans" cxnId="{AB245B43-BDDA-CC48-909C-293016AFA508}">
      <dgm:prSet/>
      <dgm:spPr/>
      <dgm:t>
        <a:bodyPr/>
        <a:lstStyle/>
        <a:p>
          <a:endParaRPr lang="zh-TW" altLang="en-US"/>
        </a:p>
      </dgm:t>
    </dgm:pt>
    <dgm:pt modelId="{B9363705-FAE6-A246-B580-0ED2D814DCE0}" type="sibTrans" cxnId="{AB245B43-BDDA-CC48-909C-293016AFA508}">
      <dgm:prSet/>
      <dgm:spPr/>
      <dgm:t>
        <a:bodyPr/>
        <a:lstStyle/>
        <a:p>
          <a:endParaRPr lang="zh-TW" altLang="en-US"/>
        </a:p>
      </dgm:t>
    </dgm:pt>
    <dgm:pt modelId="{AD09D4C4-068D-47E8-A33D-35D65C65F386}">
      <dgm:prSet custT="1"/>
      <dgm:spPr/>
      <dgm:t>
        <a:bodyPr/>
        <a:lstStyle/>
        <a:p>
          <a:pPr rtl="0">
            <a:tabLst/>
          </a:pPr>
          <a:r>
            <a:rPr lang="zh-TW" altLang="en-US" sz="2000" b="1" smtClean="0"/>
            <a:t>提供</a:t>
          </a:r>
          <a:r>
            <a:rPr lang="zh-TW" altLang="en-US" sz="2000" b="1" dirty="0" smtClean="0"/>
            <a:t>學生相關輔導記錄</a:t>
          </a:r>
          <a:r>
            <a:rPr lang="zh-TW" altLang="en-US" sz="1600" b="1" dirty="0" smtClean="0"/>
            <a:t>（含初級、二級相關輔導記錄）</a:t>
          </a:r>
          <a:endParaRPr lang="zh-TW" altLang="en-US" sz="1600" b="1" dirty="0"/>
        </a:p>
      </dgm:t>
    </dgm:pt>
    <dgm:pt modelId="{43639E09-93E2-42CC-9A2E-87BADE3407D9}" type="parTrans" cxnId="{76A33EE5-C5DB-4252-BEF2-1019B3A82123}">
      <dgm:prSet/>
      <dgm:spPr/>
      <dgm:t>
        <a:bodyPr/>
        <a:lstStyle/>
        <a:p>
          <a:endParaRPr lang="zh-TW" altLang="en-US"/>
        </a:p>
      </dgm:t>
    </dgm:pt>
    <dgm:pt modelId="{B83ABA31-1A92-41FF-8628-D9F535B71387}" type="sibTrans" cxnId="{76A33EE5-C5DB-4252-BEF2-1019B3A82123}">
      <dgm:prSet/>
      <dgm:spPr/>
      <dgm:t>
        <a:bodyPr/>
        <a:lstStyle/>
        <a:p>
          <a:endParaRPr lang="zh-TW" altLang="en-US"/>
        </a:p>
      </dgm:t>
    </dgm:pt>
    <dgm:pt modelId="{6C118773-E917-2347-A641-BB20ABC2A203}" type="pres">
      <dgm:prSet presAssocID="{773F2A69-4442-104D-8CD9-9D44FD7DED9F}" presName="outerComposite" presStyleCnt="0">
        <dgm:presLayoutVars>
          <dgm:chMax val="5"/>
          <dgm:dir/>
          <dgm:resizeHandles val="exact"/>
        </dgm:presLayoutVars>
      </dgm:prSet>
      <dgm:spPr/>
      <dgm:t>
        <a:bodyPr/>
        <a:lstStyle/>
        <a:p>
          <a:endParaRPr lang="zh-TW" altLang="en-US"/>
        </a:p>
      </dgm:t>
    </dgm:pt>
    <dgm:pt modelId="{5033250C-156F-DF45-AB28-EC4353F7AC43}" type="pres">
      <dgm:prSet presAssocID="{773F2A69-4442-104D-8CD9-9D44FD7DED9F}" presName="dummyMaxCanvas" presStyleCnt="0">
        <dgm:presLayoutVars/>
      </dgm:prSet>
      <dgm:spPr/>
      <dgm:t>
        <a:bodyPr/>
        <a:lstStyle/>
        <a:p>
          <a:endParaRPr lang="zh-TW" altLang="en-US"/>
        </a:p>
      </dgm:t>
    </dgm:pt>
    <dgm:pt modelId="{613AD0E1-C28D-7649-BF4B-0F94372A7F15}" type="pres">
      <dgm:prSet presAssocID="{773F2A69-4442-104D-8CD9-9D44FD7DED9F}" presName="FiveNodes_1" presStyleLbl="node1" presStyleIdx="0" presStyleCnt="5" custLinFactNeighborY="-11">
        <dgm:presLayoutVars>
          <dgm:bulletEnabled val="1"/>
        </dgm:presLayoutVars>
      </dgm:prSet>
      <dgm:spPr/>
      <dgm:t>
        <a:bodyPr/>
        <a:lstStyle/>
        <a:p>
          <a:endParaRPr lang="zh-TW" altLang="en-US"/>
        </a:p>
      </dgm:t>
    </dgm:pt>
    <dgm:pt modelId="{DBACDD2F-D239-324C-95F0-816E5C316ACE}" type="pres">
      <dgm:prSet presAssocID="{773F2A69-4442-104D-8CD9-9D44FD7DED9F}" presName="FiveNodes_2" presStyleLbl="node1" presStyleIdx="1" presStyleCnt="5">
        <dgm:presLayoutVars>
          <dgm:bulletEnabled val="1"/>
        </dgm:presLayoutVars>
      </dgm:prSet>
      <dgm:spPr/>
      <dgm:t>
        <a:bodyPr/>
        <a:lstStyle/>
        <a:p>
          <a:endParaRPr lang="zh-TW" altLang="en-US"/>
        </a:p>
      </dgm:t>
    </dgm:pt>
    <dgm:pt modelId="{2237C502-DAA5-984A-959D-1C91EEE45DDC}" type="pres">
      <dgm:prSet presAssocID="{773F2A69-4442-104D-8CD9-9D44FD7DED9F}" presName="FiveNodes_3" presStyleLbl="node1" presStyleIdx="2" presStyleCnt="5">
        <dgm:presLayoutVars>
          <dgm:bulletEnabled val="1"/>
        </dgm:presLayoutVars>
      </dgm:prSet>
      <dgm:spPr/>
      <dgm:t>
        <a:bodyPr/>
        <a:lstStyle/>
        <a:p>
          <a:endParaRPr lang="zh-TW" altLang="en-US"/>
        </a:p>
      </dgm:t>
    </dgm:pt>
    <dgm:pt modelId="{09A1CB57-0E7F-1F4A-B4A8-760379FDC47B}" type="pres">
      <dgm:prSet presAssocID="{773F2A69-4442-104D-8CD9-9D44FD7DED9F}" presName="FiveNodes_4" presStyleLbl="node1" presStyleIdx="3" presStyleCnt="5">
        <dgm:presLayoutVars>
          <dgm:bulletEnabled val="1"/>
        </dgm:presLayoutVars>
      </dgm:prSet>
      <dgm:spPr/>
      <dgm:t>
        <a:bodyPr/>
        <a:lstStyle/>
        <a:p>
          <a:endParaRPr lang="zh-TW" altLang="en-US"/>
        </a:p>
      </dgm:t>
    </dgm:pt>
    <dgm:pt modelId="{841D1FD7-2957-BF42-AB26-6C1ED9531E27}" type="pres">
      <dgm:prSet presAssocID="{773F2A69-4442-104D-8CD9-9D44FD7DED9F}" presName="FiveNodes_5" presStyleLbl="node1" presStyleIdx="4" presStyleCnt="5">
        <dgm:presLayoutVars>
          <dgm:bulletEnabled val="1"/>
        </dgm:presLayoutVars>
      </dgm:prSet>
      <dgm:spPr/>
      <dgm:t>
        <a:bodyPr/>
        <a:lstStyle/>
        <a:p>
          <a:endParaRPr lang="zh-TW" altLang="en-US"/>
        </a:p>
      </dgm:t>
    </dgm:pt>
    <dgm:pt modelId="{F1C7533C-8569-FE48-A656-08245FB6669F}" type="pres">
      <dgm:prSet presAssocID="{773F2A69-4442-104D-8CD9-9D44FD7DED9F}" presName="FiveConn_1-2" presStyleLbl="fgAccFollowNode1" presStyleIdx="0" presStyleCnt="4">
        <dgm:presLayoutVars>
          <dgm:bulletEnabled val="1"/>
        </dgm:presLayoutVars>
      </dgm:prSet>
      <dgm:spPr/>
      <dgm:t>
        <a:bodyPr/>
        <a:lstStyle/>
        <a:p>
          <a:endParaRPr lang="zh-TW" altLang="en-US"/>
        </a:p>
      </dgm:t>
    </dgm:pt>
    <dgm:pt modelId="{0AFA08EA-F450-5D4E-A28D-EA3E587F8648}" type="pres">
      <dgm:prSet presAssocID="{773F2A69-4442-104D-8CD9-9D44FD7DED9F}" presName="FiveConn_2-3" presStyleLbl="fgAccFollowNode1" presStyleIdx="1" presStyleCnt="4">
        <dgm:presLayoutVars>
          <dgm:bulletEnabled val="1"/>
        </dgm:presLayoutVars>
      </dgm:prSet>
      <dgm:spPr/>
      <dgm:t>
        <a:bodyPr/>
        <a:lstStyle/>
        <a:p>
          <a:endParaRPr lang="zh-TW" altLang="en-US"/>
        </a:p>
      </dgm:t>
    </dgm:pt>
    <dgm:pt modelId="{74BD2631-9839-6945-829C-84EC8D5BAFB4}" type="pres">
      <dgm:prSet presAssocID="{773F2A69-4442-104D-8CD9-9D44FD7DED9F}" presName="FiveConn_3-4" presStyleLbl="fgAccFollowNode1" presStyleIdx="2" presStyleCnt="4">
        <dgm:presLayoutVars>
          <dgm:bulletEnabled val="1"/>
        </dgm:presLayoutVars>
      </dgm:prSet>
      <dgm:spPr/>
      <dgm:t>
        <a:bodyPr/>
        <a:lstStyle/>
        <a:p>
          <a:endParaRPr lang="zh-TW" altLang="en-US"/>
        </a:p>
      </dgm:t>
    </dgm:pt>
    <dgm:pt modelId="{424BED4A-7D0C-144A-A2FD-F662E8647F31}" type="pres">
      <dgm:prSet presAssocID="{773F2A69-4442-104D-8CD9-9D44FD7DED9F}" presName="FiveConn_4-5" presStyleLbl="fgAccFollowNode1" presStyleIdx="3" presStyleCnt="4">
        <dgm:presLayoutVars>
          <dgm:bulletEnabled val="1"/>
        </dgm:presLayoutVars>
      </dgm:prSet>
      <dgm:spPr/>
      <dgm:t>
        <a:bodyPr/>
        <a:lstStyle/>
        <a:p>
          <a:endParaRPr lang="zh-TW" altLang="en-US"/>
        </a:p>
      </dgm:t>
    </dgm:pt>
    <dgm:pt modelId="{D6CE374A-38DB-A846-8A46-BB05ACDAF82C}" type="pres">
      <dgm:prSet presAssocID="{773F2A69-4442-104D-8CD9-9D44FD7DED9F}" presName="FiveNodes_1_text" presStyleLbl="node1" presStyleIdx="4" presStyleCnt="5">
        <dgm:presLayoutVars>
          <dgm:bulletEnabled val="1"/>
        </dgm:presLayoutVars>
      </dgm:prSet>
      <dgm:spPr/>
      <dgm:t>
        <a:bodyPr/>
        <a:lstStyle/>
        <a:p>
          <a:endParaRPr lang="zh-TW" altLang="en-US"/>
        </a:p>
      </dgm:t>
    </dgm:pt>
    <dgm:pt modelId="{2C3498DF-0B83-C34B-A0B8-0315E8F2589B}" type="pres">
      <dgm:prSet presAssocID="{773F2A69-4442-104D-8CD9-9D44FD7DED9F}" presName="FiveNodes_2_text" presStyleLbl="node1" presStyleIdx="4" presStyleCnt="5">
        <dgm:presLayoutVars>
          <dgm:bulletEnabled val="1"/>
        </dgm:presLayoutVars>
      </dgm:prSet>
      <dgm:spPr/>
      <dgm:t>
        <a:bodyPr/>
        <a:lstStyle/>
        <a:p>
          <a:endParaRPr lang="zh-TW" altLang="en-US"/>
        </a:p>
      </dgm:t>
    </dgm:pt>
    <dgm:pt modelId="{B5495048-FB3C-264D-B327-066CE745C439}" type="pres">
      <dgm:prSet presAssocID="{773F2A69-4442-104D-8CD9-9D44FD7DED9F}" presName="FiveNodes_3_text" presStyleLbl="node1" presStyleIdx="4" presStyleCnt="5">
        <dgm:presLayoutVars>
          <dgm:bulletEnabled val="1"/>
        </dgm:presLayoutVars>
      </dgm:prSet>
      <dgm:spPr/>
      <dgm:t>
        <a:bodyPr/>
        <a:lstStyle/>
        <a:p>
          <a:endParaRPr lang="zh-TW" altLang="en-US"/>
        </a:p>
      </dgm:t>
    </dgm:pt>
    <dgm:pt modelId="{BA4AC8AD-F083-B84F-804E-8AF890096065}" type="pres">
      <dgm:prSet presAssocID="{773F2A69-4442-104D-8CD9-9D44FD7DED9F}" presName="FiveNodes_4_text" presStyleLbl="node1" presStyleIdx="4" presStyleCnt="5">
        <dgm:presLayoutVars>
          <dgm:bulletEnabled val="1"/>
        </dgm:presLayoutVars>
      </dgm:prSet>
      <dgm:spPr/>
      <dgm:t>
        <a:bodyPr/>
        <a:lstStyle/>
        <a:p>
          <a:endParaRPr lang="zh-TW" altLang="en-US"/>
        </a:p>
      </dgm:t>
    </dgm:pt>
    <dgm:pt modelId="{6915F415-FEB1-BD4C-8279-342F10F47969}" type="pres">
      <dgm:prSet presAssocID="{773F2A69-4442-104D-8CD9-9D44FD7DED9F}" presName="FiveNodes_5_text" presStyleLbl="node1" presStyleIdx="4" presStyleCnt="5">
        <dgm:presLayoutVars>
          <dgm:bulletEnabled val="1"/>
        </dgm:presLayoutVars>
      </dgm:prSet>
      <dgm:spPr/>
      <dgm:t>
        <a:bodyPr/>
        <a:lstStyle/>
        <a:p>
          <a:endParaRPr lang="zh-TW" altLang="en-US"/>
        </a:p>
      </dgm:t>
    </dgm:pt>
  </dgm:ptLst>
  <dgm:cxnLst>
    <dgm:cxn modelId="{C27722A1-9E2A-45C9-9FA6-BE87CD288B6A}" type="presOf" srcId="{773F2A69-4442-104D-8CD9-9D44FD7DED9F}" destId="{6C118773-E917-2347-A641-BB20ABC2A203}" srcOrd="0" destOrd="0" presId="urn:microsoft.com/office/officeart/2005/8/layout/vProcess5"/>
    <dgm:cxn modelId="{F2B84F4B-3329-4F0E-B889-038F6FBA605B}" type="presOf" srcId="{205A2E21-327C-9440-BCC9-23E6F661081D}" destId="{B5495048-FB3C-264D-B327-066CE745C439}" srcOrd="1" destOrd="0" presId="urn:microsoft.com/office/officeart/2005/8/layout/vProcess5"/>
    <dgm:cxn modelId="{6A5AB1FB-8062-4F50-AD0E-B60B7ABB9EC8}" type="presOf" srcId="{205A2E21-327C-9440-BCC9-23E6F661081D}" destId="{2237C502-DAA5-984A-959D-1C91EEE45DDC}" srcOrd="0" destOrd="0" presId="urn:microsoft.com/office/officeart/2005/8/layout/vProcess5"/>
    <dgm:cxn modelId="{6C95477F-9791-4E3D-8133-AFDFEFFE2816}" type="presOf" srcId="{43627A08-4A5C-A141-8ECB-F7F6696798C1}" destId="{74BD2631-9839-6945-829C-84EC8D5BAFB4}" srcOrd="0" destOrd="0" presId="urn:microsoft.com/office/officeart/2005/8/layout/vProcess5"/>
    <dgm:cxn modelId="{F384E3FF-382E-45B5-8BDC-896F49D2F863}" type="presOf" srcId="{D0B7F75A-2566-9D4E-98C9-D1701157ECB6}" destId="{0AFA08EA-F450-5D4E-A28D-EA3E587F8648}" srcOrd="0" destOrd="0" presId="urn:microsoft.com/office/officeart/2005/8/layout/vProcess5"/>
    <dgm:cxn modelId="{014F24D6-D4A6-4EB4-BF54-B4DBF6254204}" type="presOf" srcId="{F117D516-94A0-6E41-95E0-5C93D4A1B679}" destId="{613AD0E1-C28D-7649-BF4B-0F94372A7F15}" srcOrd="0" destOrd="1" presId="urn:microsoft.com/office/officeart/2005/8/layout/vProcess5"/>
    <dgm:cxn modelId="{367F5AFE-789A-FF48-A1D4-17B0E97CAA44}" srcId="{CB1076C9-8843-5249-B176-B585C11EAA39}" destId="{F117D516-94A0-6E41-95E0-5C93D4A1B679}" srcOrd="0" destOrd="0" parTransId="{7062F795-73E9-C940-A3AE-9DD79375BC62}" sibTransId="{DA1F3D80-9CA0-614E-B6DA-0BF5C8DA9C95}"/>
    <dgm:cxn modelId="{5BB8F51F-55FF-4CF0-BDFE-5D52D589926B}" type="presOf" srcId="{79680F99-C8E1-8146-923B-7EA3F1D7A0CD}" destId="{09A1CB57-0E7F-1F4A-B4A8-760379FDC47B}" srcOrd="0" destOrd="0" presId="urn:microsoft.com/office/officeart/2005/8/layout/vProcess5"/>
    <dgm:cxn modelId="{A8DA324E-94B0-4413-90FA-3A47BE32E598}" type="presOf" srcId="{F117D516-94A0-6E41-95E0-5C93D4A1B679}" destId="{D6CE374A-38DB-A846-8A46-BB05ACDAF82C}" srcOrd="1" destOrd="1" presId="urn:microsoft.com/office/officeart/2005/8/layout/vProcess5"/>
    <dgm:cxn modelId="{B948D180-7DDF-724F-9002-4F8DA0559738}" srcId="{773F2A69-4442-104D-8CD9-9D44FD7DED9F}" destId="{F22ABAE7-5BB6-E04C-8AFB-7C1E5F99C016}" srcOrd="1" destOrd="0" parTransId="{C9B916AE-305D-B542-BB2E-A087AFB7DE8F}" sibTransId="{D0B7F75A-2566-9D4E-98C9-D1701157ECB6}"/>
    <dgm:cxn modelId="{FA0DC75B-E4D9-4E1C-A2AA-5C3025972133}" type="presOf" srcId="{CB1076C9-8843-5249-B176-B585C11EAA39}" destId="{613AD0E1-C28D-7649-BF4B-0F94372A7F15}" srcOrd="0" destOrd="0" presId="urn:microsoft.com/office/officeart/2005/8/layout/vProcess5"/>
    <dgm:cxn modelId="{C686E49A-EE31-4E1F-91AE-C5D739CDE699}" type="presOf" srcId="{AD09D4C4-068D-47E8-A33D-35D65C65F386}" destId="{841D1FD7-2957-BF42-AB26-6C1ED9531E27}" srcOrd="0" destOrd="0" presId="urn:microsoft.com/office/officeart/2005/8/layout/vProcess5"/>
    <dgm:cxn modelId="{EED027BB-9897-4C6B-A709-D9FE1C0C1BC7}" type="presOf" srcId="{F22ABAE7-5BB6-E04C-8AFB-7C1E5F99C016}" destId="{2C3498DF-0B83-C34B-A0B8-0315E8F2589B}" srcOrd="1" destOrd="0" presId="urn:microsoft.com/office/officeart/2005/8/layout/vProcess5"/>
    <dgm:cxn modelId="{289B819D-1E81-4146-B791-8E73B8693C89}" type="presOf" srcId="{AD09D4C4-068D-47E8-A33D-35D65C65F386}" destId="{6915F415-FEB1-BD4C-8279-342F10F47969}" srcOrd="1" destOrd="0" presId="urn:microsoft.com/office/officeart/2005/8/layout/vProcess5"/>
    <dgm:cxn modelId="{76A33EE5-C5DB-4252-BEF2-1019B3A82123}" srcId="{773F2A69-4442-104D-8CD9-9D44FD7DED9F}" destId="{AD09D4C4-068D-47E8-A33D-35D65C65F386}" srcOrd="4" destOrd="0" parTransId="{43639E09-93E2-42CC-9A2E-87BADE3407D9}" sibTransId="{B83ABA31-1A92-41FF-8628-D9F535B71387}"/>
    <dgm:cxn modelId="{E3530BF7-C3DB-446F-B454-869E2BCAF909}" type="presOf" srcId="{63E70F3B-27ED-6E44-9596-7E07CAB7D645}" destId="{F1C7533C-8569-FE48-A656-08245FB6669F}" srcOrd="0" destOrd="0" presId="urn:microsoft.com/office/officeart/2005/8/layout/vProcess5"/>
    <dgm:cxn modelId="{3238DD5B-B374-47A7-BEA4-D07AACCEDAE1}" type="presOf" srcId="{79680F99-C8E1-8146-923B-7EA3F1D7A0CD}" destId="{BA4AC8AD-F083-B84F-804E-8AF890096065}" srcOrd="1" destOrd="0" presId="urn:microsoft.com/office/officeart/2005/8/layout/vProcess5"/>
    <dgm:cxn modelId="{6D34EE3A-9C41-4231-BBD1-87AB30DD31C6}" type="presOf" srcId="{B9363705-FAE6-A246-B580-0ED2D814DCE0}" destId="{424BED4A-7D0C-144A-A2FD-F662E8647F31}" srcOrd="0" destOrd="0" presId="urn:microsoft.com/office/officeart/2005/8/layout/vProcess5"/>
    <dgm:cxn modelId="{C39FEA34-3FE1-493A-B521-76F675B03F91}" type="presOf" srcId="{CB1076C9-8843-5249-B176-B585C11EAA39}" destId="{D6CE374A-38DB-A846-8A46-BB05ACDAF82C}" srcOrd="1" destOrd="0" presId="urn:microsoft.com/office/officeart/2005/8/layout/vProcess5"/>
    <dgm:cxn modelId="{AB245B43-BDDA-CC48-909C-293016AFA508}" srcId="{773F2A69-4442-104D-8CD9-9D44FD7DED9F}" destId="{79680F99-C8E1-8146-923B-7EA3F1D7A0CD}" srcOrd="3" destOrd="0" parTransId="{BB32A0A4-923F-E045-90E1-65EADC373E70}" sibTransId="{B9363705-FAE6-A246-B580-0ED2D814DCE0}"/>
    <dgm:cxn modelId="{34413A8A-06FE-4A93-9345-41609BFE8E76}" type="presOf" srcId="{F22ABAE7-5BB6-E04C-8AFB-7C1E5F99C016}" destId="{DBACDD2F-D239-324C-95F0-816E5C316ACE}" srcOrd="0" destOrd="0" presId="urn:microsoft.com/office/officeart/2005/8/layout/vProcess5"/>
    <dgm:cxn modelId="{A3D94BC3-1A5B-624F-BC05-E3E589226843}" srcId="{773F2A69-4442-104D-8CD9-9D44FD7DED9F}" destId="{CB1076C9-8843-5249-B176-B585C11EAA39}" srcOrd="0" destOrd="0" parTransId="{B6B548ED-B3E3-D84D-874A-8C74644A3078}" sibTransId="{63E70F3B-27ED-6E44-9596-7E07CAB7D645}"/>
    <dgm:cxn modelId="{931682E3-7281-DB48-B366-BB336488B390}" srcId="{773F2A69-4442-104D-8CD9-9D44FD7DED9F}" destId="{205A2E21-327C-9440-BCC9-23E6F661081D}" srcOrd="2" destOrd="0" parTransId="{5C97983E-50B3-DD4B-AECF-63166627859F}" sibTransId="{43627A08-4A5C-A141-8ECB-F7F6696798C1}"/>
    <dgm:cxn modelId="{4A466EB3-0A59-4AB4-97B1-B5E38FBB46DC}" type="presParOf" srcId="{6C118773-E917-2347-A641-BB20ABC2A203}" destId="{5033250C-156F-DF45-AB28-EC4353F7AC43}" srcOrd="0" destOrd="0" presId="urn:microsoft.com/office/officeart/2005/8/layout/vProcess5"/>
    <dgm:cxn modelId="{3F6E9FB0-FA99-43A8-B461-C5CFBDA62EF7}" type="presParOf" srcId="{6C118773-E917-2347-A641-BB20ABC2A203}" destId="{613AD0E1-C28D-7649-BF4B-0F94372A7F15}" srcOrd="1" destOrd="0" presId="urn:microsoft.com/office/officeart/2005/8/layout/vProcess5"/>
    <dgm:cxn modelId="{28AF8380-5965-405F-BA30-231BE780A819}" type="presParOf" srcId="{6C118773-E917-2347-A641-BB20ABC2A203}" destId="{DBACDD2F-D239-324C-95F0-816E5C316ACE}" srcOrd="2" destOrd="0" presId="urn:microsoft.com/office/officeart/2005/8/layout/vProcess5"/>
    <dgm:cxn modelId="{B2799EBE-1EC7-41E0-B8A6-4636EDC7BDD9}" type="presParOf" srcId="{6C118773-E917-2347-A641-BB20ABC2A203}" destId="{2237C502-DAA5-984A-959D-1C91EEE45DDC}" srcOrd="3" destOrd="0" presId="urn:microsoft.com/office/officeart/2005/8/layout/vProcess5"/>
    <dgm:cxn modelId="{3F4CB866-A409-4675-A72A-3F81AEA0C4BE}" type="presParOf" srcId="{6C118773-E917-2347-A641-BB20ABC2A203}" destId="{09A1CB57-0E7F-1F4A-B4A8-760379FDC47B}" srcOrd="4" destOrd="0" presId="urn:microsoft.com/office/officeart/2005/8/layout/vProcess5"/>
    <dgm:cxn modelId="{7BED24A8-85E0-41CE-9144-7A40C70B20A8}" type="presParOf" srcId="{6C118773-E917-2347-A641-BB20ABC2A203}" destId="{841D1FD7-2957-BF42-AB26-6C1ED9531E27}" srcOrd="5" destOrd="0" presId="urn:microsoft.com/office/officeart/2005/8/layout/vProcess5"/>
    <dgm:cxn modelId="{E14CFCAF-E834-47E8-9C3D-38AEDEACA263}" type="presParOf" srcId="{6C118773-E917-2347-A641-BB20ABC2A203}" destId="{F1C7533C-8569-FE48-A656-08245FB6669F}" srcOrd="6" destOrd="0" presId="urn:microsoft.com/office/officeart/2005/8/layout/vProcess5"/>
    <dgm:cxn modelId="{875A848D-E840-460F-9360-68B486A48258}" type="presParOf" srcId="{6C118773-E917-2347-A641-BB20ABC2A203}" destId="{0AFA08EA-F450-5D4E-A28D-EA3E587F8648}" srcOrd="7" destOrd="0" presId="urn:microsoft.com/office/officeart/2005/8/layout/vProcess5"/>
    <dgm:cxn modelId="{C3516272-4A77-473B-AE55-97177E8166DE}" type="presParOf" srcId="{6C118773-E917-2347-A641-BB20ABC2A203}" destId="{74BD2631-9839-6945-829C-84EC8D5BAFB4}" srcOrd="8" destOrd="0" presId="urn:microsoft.com/office/officeart/2005/8/layout/vProcess5"/>
    <dgm:cxn modelId="{F04AD0C1-665F-4328-B186-C9D2D1ED113D}" type="presParOf" srcId="{6C118773-E917-2347-A641-BB20ABC2A203}" destId="{424BED4A-7D0C-144A-A2FD-F662E8647F31}" srcOrd="9" destOrd="0" presId="urn:microsoft.com/office/officeart/2005/8/layout/vProcess5"/>
    <dgm:cxn modelId="{EF7A353E-2550-477A-BB7F-FE8D58983B7C}" type="presParOf" srcId="{6C118773-E917-2347-A641-BB20ABC2A203}" destId="{D6CE374A-38DB-A846-8A46-BB05ACDAF82C}" srcOrd="10" destOrd="0" presId="urn:microsoft.com/office/officeart/2005/8/layout/vProcess5"/>
    <dgm:cxn modelId="{C7D76737-8D72-453E-B7D3-C7CD516B0FEC}" type="presParOf" srcId="{6C118773-E917-2347-A641-BB20ABC2A203}" destId="{2C3498DF-0B83-C34B-A0B8-0315E8F2589B}" srcOrd="11" destOrd="0" presId="urn:microsoft.com/office/officeart/2005/8/layout/vProcess5"/>
    <dgm:cxn modelId="{47DA9E87-2423-4377-8E56-82D5A83A5539}" type="presParOf" srcId="{6C118773-E917-2347-A641-BB20ABC2A203}" destId="{B5495048-FB3C-264D-B327-066CE745C439}" srcOrd="12" destOrd="0" presId="urn:microsoft.com/office/officeart/2005/8/layout/vProcess5"/>
    <dgm:cxn modelId="{5291C6D4-FD2A-4049-838B-AA05890572AE}" type="presParOf" srcId="{6C118773-E917-2347-A641-BB20ABC2A203}" destId="{BA4AC8AD-F083-B84F-804E-8AF890096065}" srcOrd="13" destOrd="0" presId="urn:microsoft.com/office/officeart/2005/8/layout/vProcess5"/>
    <dgm:cxn modelId="{BB1C68A6-5E15-40B3-84DD-19B11EDF26DE}" type="presParOf" srcId="{6C118773-E917-2347-A641-BB20ABC2A203}" destId="{6915F415-FEB1-BD4C-8279-342F10F47969}"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9BC7BF9-A51B-CC47-BBC6-3326195DDC70}" type="doc">
      <dgm:prSet loTypeId="urn:microsoft.com/office/officeart/2005/8/layout/vList2" loCatId="" qsTypeId="urn:microsoft.com/office/officeart/2005/8/quickstyle/simple3" qsCatId="simple" csTypeId="urn:microsoft.com/office/officeart/2005/8/colors/colorful1#1" csCatId="colorful" phldr="1"/>
      <dgm:spPr/>
      <dgm:t>
        <a:bodyPr/>
        <a:lstStyle/>
        <a:p>
          <a:endParaRPr lang="zh-TW" altLang="en-US"/>
        </a:p>
      </dgm:t>
    </dgm:pt>
    <dgm:pt modelId="{9D29741E-C114-6848-9B0D-0F146AA998CE}">
      <dgm:prSet custT="1"/>
      <dgm:spPr/>
      <dgm:t>
        <a:bodyPr/>
        <a:lstStyle/>
        <a:p>
          <a:pPr rtl="0"/>
          <a:r>
            <a:rPr lang="zh-TW" altLang="en-US" sz="1800" dirty="0" smtClean="0"/>
            <a:t>專任每週平均個案數</a:t>
          </a:r>
          <a:r>
            <a:rPr lang="zh-TW" altLang="en-US" sz="1800" u="sng" dirty="0" smtClean="0"/>
            <a:t>原則</a:t>
          </a:r>
          <a:r>
            <a:rPr lang="zh-TW" altLang="en-US" sz="1800" dirty="0" smtClean="0"/>
            <a:t>為減授節數</a:t>
          </a:r>
          <a:r>
            <a:rPr lang="en-US" altLang="zh-TW" sz="1800" dirty="0" smtClean="0"/>
            <a:t>/2±2</a:t>
          </a:r>
          <a:r>
            <a:rPr lang="zh-TW" altLang="en-US" sz="1800" dirty="0" smtClean="0"/>
            <a:t>人（兼任每週平均個案數為減授時數</a:t>
          </a:r>
          <a:r>
            <a:rPr lang="en-US" altLang="zh-TW" sz="1800" dirty="0" smtClean="0"/>
            <a:t>/2±1</a:t>
          </a:r>
          <a:r>
            <a:rPr lang="zh-TW" altLang="en-US" sz="1800" dirty="0" smtClean="0"/>
            <a:t>人計，不足一人以一人計）</a:t>
          </a:r>
          <a:endParaRPr lang="zh-TW" altLang="en-US" sz="1800" dirty="0"/>
        </a:p>
      </dgm:t>
    </dgm:pt>
    <dgm:pt modelId="{BC6AC4F9-26B3-ED46-886C-7BFAD295764C}" type="parTrans" cxnId="{A088A921-0E7B-7C41-8ED5-D90225B8D593}">
      <dgm:prSet/>
      <dgm:spPr/>
      <dgm:t>
        <a:bodyPr/>
        <a:lstStyle/>
        <a:p>
          <a:endParaRPr lang="zh-TW" altLang="en-US"/>
        </a:p>
      </dgm:t>
    </dgm:pt>
    <dgm:pt modelId="{9C8AB61C-CA08-7340-BA4C-B69D8908DA44}" type="sibTrans" cxnId="{A088A921-0E7B-7C41-8ED5-D90225B8D593}">
      <dgm:prSet/>
      <dgm:spPr/>
      <dgm:t>
        <a:bodyPr/>
        <a:lstStyle/>
        <a:p>
          <a:endParaRPr lang="zh-TW" altLang="en-US"/>
        </a:p>
      </dgm:t>
    </dgm:pt>
    <dgm:pt modelId="{5831A2BA-318C-E949-B2F5-0E962739DB03}">
      <dgm:prSet custT="1"/>
      <dgm:spPr/>
      <dgm:t>
        <a:bodyPr/>
        <a:lstStyle/>
        <a:p>
          <a:pPr rtl="0"/>
          <a:r>
            <a:rPr lang="zh-TW" altLang="en-US" sz="1800" dirty="0" smtClean="0"/>
            <a:t>每學期個案服務人次</a:t>
          </a:r>
          <a:r>
            <a:rPr lang="zh-TW" altLang="en-US" sz="1800" u="sng" dirty="0" smtClean="0"/>
            <a:t>原則</a:t>
          </a:r>
          <a:r>
            <a:rPr lang="zh-TW" altLang="en-US" sz="1800" dirty="0" smtClean="0"/>
            <a:t>以每週平均個案數＊</a:t>
          </a:r>
          <a:r>
            <a:rPr lang="en-US" altLang="zh-TW" sz="1800" dirty="0" smtClean="0"/>
            <a:t>15</a:t>
          </a:r>
          <a:r>
            <a:rPr lang="zh-TW" altLang="en-US" sz="1800" dirty="0" smtClean="0"/>
            <a:t>週次計。</a:t>
          </a:r>
          <a:endParaRPr lang="zh-TW" altLang="en-US" sz="1800" dirty="0"/>
        </a:p>
      </dgm:t>
    </dgm:pt>
    <dgm:pt modelId="{0497DFC1-86F6-1942-A628-8C197F72500A}" type="parTrans" cxnId="{E591C087-778D-EC40-BBBC-0541F4474031}">
      <dgm:prSet/>
      <dgm:spPr/>
      <dgm:t>
        <a:bodyPr/>
        <a:lstStyle/>
        <a:p>
          <a:endParaRPr lang="zh-TW" altLang="en-US"/>
        </a:p>
      </dgm:t>
    </dgm:pt>
    <dgm:pt modelId="{90F0E0C3-87D5-D34B-B780-8DD51EA5D7A3}" type="sibTrans" cxnId="{E591C087-778D-EC40-BBBC-0541F4474031}">
      <dgm:prSet/>
      <dgm:spPr/>
      <dgm:t>
        <a:bodyPr/>
        <a:lstStyle/>
        <a:p>
          <a:endParaRPr lang="zh-TW" altLang="en-US"/>
        </a:p>
      </dgm:t>
    </dgm:pt>
    <dgm:pt modelId="{ABB37B30-D63D-9C40-B561-3DF007BBAE7C}">
      <dgm:prSet custT="1"/>
      <dgm:spPr/>
      <dgm:t>
        <a:bodyPr/>
        <a:lstStyle/>
        <a:p>
          <a:pPr rtl="0"/>
          <a:r>
            <a:rPr lang="zh-TW" altLang="en-US" sz="1800" dirty="0" smtClean="0"/>
            <a:t>晤談對象含學生、教師、家長與其他相關專業資源對象</a:t>
          </a:r>
          <a:endParaRPr lang="zh-TW" altLang="en-US" sz="1800" dirty="0"/>
        </a:p>
      </dgm:t>
    </dgm:pt>
    <dgm:pt modelId="{3DEC4DE0-049A-6142-A238-008B39513A7B}" type="parTrans" cxnId="{051D7684-F788-8340-A9DC-8169B060C633}">
      <dgm:prSet/>
      <dgm:spPr/>
      <dgm:t>
        <a:bodyPr/>
        <a:lstStyle/>
        <a:p>
          <a:endParaRPr lang="zh-TW" altLang="en-US"/>
        </a:p>
      </dgm:t>
    </dgm:pt>
    <dgm:pt modelId="{480F317E-C2B3-C340-94DD-FCFC3B1139C3}" type="sibTrans" cxnId="{051D7684-F788-8340-A9DC-8169B060C633}">
      <dgm:prSet/>
      <dgm:spPr/>
      <dgm:t>
        <a:bodyPr/>
        <a:lstStyle/>
        <a:p>
          <a:endParaRPr lang="zh-TW" altLang="en-US"/>
        </a:p>
      </dgm:t>
    </dgm:pt>
    <dgm:pt modelId="{5BC8BFA8-6D29-934B-B514-FC456331F7A2}">
      <dgm:prSet custT="1"/>
      <dgm:spPr/>
      <dgm:t>
        <a:bodyPr/>
        <a:lstStyle/>
        <a:p>
          <a:pPr rtl="0"/>
          <a:r>
            <a:rPr lang="zh-TW" altLang="en-US" sz="1800" dirty="0" smtClean="0"/>
            <a:t>個別晤談每節次應至少為</a:t>
          </a:r>
          <a:r>
            <a:rPr lang="en-US" altLang="zh-TW" sz="1800" dirty="0" smtClean="0"/>
            <a:t>20</a:t>
          </a:r>
          <a:r>
            <a:rPr lang="zh-TW" altLang="en-US" sz="1800" dirty="0" smtClean="0"/>
            <a:t>分鐘以上</a:t>
          </a:r>
          <a:endParaRPr lang="zh-TW" altLang="en-US" sz="1800" dirty="0"/>
        </a:p>
      </dgm:t>
    </dgm:pt>
    <dgm:pt modelId="{6D609D9A-E66B-EB4C-B2AE-6C6CC2E5F8A5}" type="parTrans" cxnId="{775398EA-2560-644A-8883-FC81E10B135F}">
      <dgm:prSet/>
      <dgm:spPr/>
      <dgm:t>
        <a:bodyPr/>
        <a:lstStyle/>
        <a:p>
          <a:endParaRPr lang="zh-TW" altLang="en-US"/>
        </a:p>
      </dgm:t>
    </dgm:pt>
    <dgm:pt modelId="{1967812A-73D0-4A40-ACE3-1B21F2DC4B59}" type="sibTrans" cxnId="{775398EA-2560-644A-8883-FC81E10B135F}">
      <dgm:prSet/>
      <dgm:spPr/>
      <dgm:t>
        <a:bodyPr/>
        <a:lstStyle/>
        <a:p>
          <a:endParaRPr lang="zh-TW" altLang="en-US"/>
        </a:p>
      </dgm:t>
    </dgm:pt>
    <dgm:pt modelId="{237372C4-F236-F044-A89E-C1FC8DCB7E00}">
      <dgm:prSet custT="1"/>
      <dgm:spPr/>
      <dgm:t>
        <a:bodyPr/>
        <a:lstStyle/>
        <a:p>
          <a:pPr rtl="0"/>
          <a:r>
            <a:rPr lang="en-US" altLang="zh-TW" sz="1800" dirty="0" smtClean="0"/>
            <a:t>2.</a:t>
          </a:r>
          <a:r>
            <a:rPr lang="zh-TW" altLang="en-US" sz="1800" dirty="0" smtClean="0"/>
            <a:t> </a:t>
          </a:r>
          <a:r>
            <a:rPr lang="zh-TW" altLang="zh-TW" sz="2000" b="1" dirty="0" smtClean="0"/>
            <a:t>規劃並執行</a:t>
          </a:r>
          <a:r>
            <a:rPr lang="en-US" altLang="zh-TW" sz="2000" b="1" dirty="0" smtClean="0"/>
            <a:t>1</a:t>
          </a:r>
          <a:r>
            <a:rPr lang="zh-TW" altLang="en-US" sz="2000" b="1" dirty="0" smtClean="0"/>
            <a:t>至</a:t>
          </a:r>
          <a:r>
            <a:rPr lang="en-US" altLang="zh-TW" sz="2000" b="1" dirty="0" smtClean="0"/>
            <a:t>2</a:t>
          </a:r>
          <a:r>
            <a:rPr lang="zh-TW" altLang="zh-TW" sz="2000" b="1" dirty="0" smtClean="0"/>
            <a:t>個</a:t>
          </a:r>
          <a:r>
            <a:rPr lang="zh-TW" altLang="en-US" sz="2000" b="1" dirty="0" smtClean="0"/>
            <a:t>介入性輔導議題</a:t>
          </a:r>
          <a:r>
            <a:rPr lang="zh-TW" altLang="zh-TW" sz="2000" b="1" dirty="0" smtClean="0"/>
            <a:t>之小團體輔導</a:t>
          </a:r>
          <a:endParaRPr lang="zh-TW" altLang="en-US" sz="2000" b="1" dirty="0"/>
        </a:p>
      </dgm:t>
    </dgm:pt>
    <dgm:pt modelId="{D223D632-D24C-794F-A12C-05F73C15B53E}" type="parTrans" cxnId="{FFECD3EE-CFBF-E942-9DE4-1D85FFEEBEBB}">
      <dgm:prSet/>
      <dgm:spPr/>
      <dgm:t>
        <a:bodyPr/>
        <a:lstStyle/>
        <a:p>
          <a:endParaRPr lang="zh-TW" altLang="en-US"/>
        </a:p>
      </dgm:t>
    </dgm:pt>
    <dgm:pt modelId="{0D90A48D-9453-7C48-AB6D-558CC7FF6B81}" type="sibTrans" cxnId="{FFECD3EE-CFBF-E942-9DE4-1D85FFEEBEBB}">
      <dgm:prSet/>
      <dgm:spPr/>
      <dgm:t>
        <a:bodyPr/>
        <a:lstStyle/>
        <a:p>
          <a:endParaRPr lang="zh-TW" altLang="en-US"/>
        </a:p>
      </dgm:t>
    </dgm:pt>
    <dgm:pt modelId="{41209907-9D33-7642-92B0-E40B21CCB05D}">
      <dgm:prSet custT="1"/>
      <dgm:spPr/>
      <dgm:t>
        <a:bodyPr/>
        <a:lstStyle/>
        <a:p>
          <a:r>
            <a:rPr lang="zh-TW" altLang="en-US" sz="1600" dirty="0" smtClean="0"/>
            <a:t>小團體輔導執行：一</a:t>
          </a:r>
          <a:r>
            <a:rPr lang="zh-TW" altLang="zh-TW" sz="1600" dirty="0" smtClean="0"/>
            <a:t>學期</a:t>
          </a:r>
          <a:r>
            <a:rPr lang="zh-TW" altLang="en-US" sz="1600" dirty="0" smtClean="0"/>
            <a:t>約</a:t>
          </a:r>
          <a:r>
            <a:rPr lang="en-US" altLang="zh-TW" sz="1600" dirty="0" smtClean="0"/>
            <a:t>80~120</a:t>
          </a:r>
          <a:r>
            <a:rPr lang="zh-TW" altLang="en-US" sz="1600" dirty="0" smtClean="0"/>
            <a:t>人次</a:t>
          </a:r>
        </a:p>
      </dgm:t>
    </dgm:pt>
    <dgm:pt modelId="{26CB457B-9907-F74A-AAB5-F5CC4C7EA9B1}" type="parTrans" cxnId="{E9CE7CD0-C5D2-374A-9DF1-C03BADDECCE3}">
      <dgm:prSet/>
      <dgm:spPr/>
      <dgm:t>
        <a:bodyPr/>
        <a:lstStyle/>
        <a:p>
          <a:endParaRPr lang="zh-TW" altLang="en-US"/>
        </a:p>
      </dgm:t>
    </dgm:pt>
    <dgm:pt modelId="{05ABE9DD-7BBA-B24F-A688-C06600A4DA5A}" type="sibTrans" cxnId="{E9CE7CD0-C5D2-374A-9DF1-C03BADDECCE3}">
      <dgm:prSet/>
      <dgm:spPr/>
      <dgm:t>
        <a:bodyPr/>
        <a:lstStyle/>
        <a:p>
          <a:endParaRPr lang="zh-TW" altLang="en-US"/>
        </a:p>
      </dgm:t>
    </dgm:pt>
    <dgm:pt modelId="{1F3482DA-5292-2D4F-93EA-D50F82F0CA19}">
      <dgm:prSet custT="1"/>
      <dgm:spPr/>
      <dgm:t>
        <a:bodyPr/>
        <a:lstStyle/>
        <a:p>
          <a:r>
            <a:rPr lang="zh-TW" altLang="en-US" sz="1600" dirty="0" smtClean="0"/>
            <a:t>兼任是否帶領小團體，由各縣市或各校自行規劃；國中兼任輔導教師如未帶領小團體者，可加計個案服務量，國小兼任輔導教師減授節次低於</a:t>
          </a:r>
          <a:r>
            <a:rPr lang="en-US" altLang="zh-TW" sz="1600" dirty="0" smtClean="0"/>
            <a:t>3</a:t>
          </a:r>
          <a:r>
            <a:rPr lang="zh-TW" altLang="en-US" sz="1600" dirty="0" smtClean="0"/>
            <a:t>節課者，可個別諮商或小團體輔導工作二者擇一</a:t>
          </a:r>
          <a:endParaRPr lang="en-US" altLang="zh-TW" sz="1600" dirty="0" smtClean="0"/>
        </a:p>
      </dgm:t>
    </dgm:pt>
    <dgm:pt modelId="{3EE06434-93CE-8043-84A3-4AF10F11AEC4}" type="parTrans" cxnId="{94CF24F2-6E9D-A845-93B7-3F7B89DFACC3}">
      <dgm:prSet/>
      <dgm:spPr/>
      <dgm:t>
        <a:bodyPr/>
        <a:lstStyle/>
        <a:p>
          <a:endParaRPr lang="zh-TW" altLang="en-US"/>
        </a:p>
      </dgm:t>
    </dgm:pt>
    <dgm:pt modelId="{7384FE1C-C516-DD4E-B281-EA5EC93A48A4}" type="sibTrans" cxnId="{94CF24F2-6E9D-A845-93B7-3F7B89DFACC3}">
      <dgm:prSet/>
      <dgm:spPr/>
      <dgm:t>
        <a:bodyPr/>
        <a:lstStyle/>
        <a:p>
          <a:endParaRPr lang="zh-TW" altLang="en-US"/>
        </a:p>
      </dgm:t>
    </dgm:pt>
    <dgm:pt modelId="{62DB031F-7F9A-8C4C-B356-DC086CB85978}">
      <dgm:prSet custT="1"/>
      <dgm:spPr/>
      <dgm:t>
        <a:bodyPr/>
        <a:lstStyle/>
        <a:p>
          <a:r>
            <a:rPr lang="en-US" altLang="zh-TW" sz="1800" dirty="0" smtClean="0"/>
            <a:t>3.</a:t>
          </a:r>
          <a:r>
            <a:rPr lang="zh-TW" altLang="en-US" sz="1800" dirty="0" smtClean="0"/>
            <a:t> </a:t>
          </a:r>
          <a:r>
            <a:rPr lang="zh-TW" altLang="zh-TW" sz="2000" b="1" dirty="0" smtClean="0"/>
            <a:t>提供家長和教師</a:t>
          </a:r>
          <a:r>
            <a:rPr lang="zh-TW" altLang="en-US" sz="2000" b="1" dirty="0" smtClean="0"/>
            <a:t>關於</a:t>
          </a:r>
          <a:r>
            <a:rPr lang="zh-TW" altLang="zh-TW" sz="2000" b="1" dirty="0" smtClean="0"/>
            <a:t>輔導與管教相關知能之諮詢</a:t>
          </a:r>
          <a:endParaRPr lang="en-US" altLang="zh-TW" sz="1800" b="1" dirty="0" smtClean="0"/>
        </a:p>
      </dgm:t>
    </dgm:pt>
    <dgm:pt modelId="{5C16B9E1-D102-3346-B1C0-5BB69E707C2C}" type="parTrans" cxnId="{C18CF7DB-9F2B-0644-9A40-22FF31940AA3}">
      <dgm:prSet/>
      <dgm:spPr/>
      <dgm:t>
        <a:bodyPr/>
        <a:lstStyle/>
        <a:p>
          <a:endParaRPr lang="zh-TW" altLang="en-US"/>
        </a:p>
      </dgm:t>
    </dgm:pt>
    <dgm:pt modelId="{D7EFC625-37CD-8A48-8454-7E47A0EFEE64}" type="sibTrans" cxnId="{C18CF7DB-9F2B-0644-9A40-22FF31940AA3}">
      <dgm:prSet/>
      <dgm:spPr/>
      <dgm:t>
        <a:bodyPr/>
        <a:lstStyle/>
        <a:p>
          <a:endParaRPr lang="zh-TW" altLang="en-US"/>
        </a:p>
      </dgm:t>
    </dgm:pt>
    <dgm:pt modelId="{099B649F-0161-454C-BB6C-AA4A0A2CAFBB}">
      <dgm:prSet custT="1"/>
      <dgm:spPr/>
      <dgm:t>
        <a:bodyPr/>
        <a:lstStyle/>
        <a:p>
          <a:pPr rtl="0"/>
          <a:r>
            <a:rPr lang="en-US" altLang="zh-TW" sz="1800" dirty="0" smtClean="0"/>
            <a:t>1</a:t>
          </a:r>
          <a:r>
            <a:rPr lang="en-US" altLang="zh-TW" sz="2000" b="1" dirty="0" smtClean="0"/>
            <a:t>.</a:t>
          </a:r>
          <a:r>
            <a:rPr lang="zh-TW" altLang="en-US" sz="2000" b="1" dirty="0" smtClean="0"/>
            <a:t>  實施個別諮商與輔導（含個別心理測驗的施測與解釋）</a:t>
          </a:r>
          <a:endParaRPr lang="zh-TW" altLang="en-US" sz="2000" b="1" dirty="0"/>
        </a:p>
      </dgm:t>
    </dgm:pt>
    <dgm:pt modelId="{DB142EC7-AA6B-0B40-AFE1-72B65FF8E9A8}" type="sibTrans" cxnId="{21B14DC8-9763-674A-AEE1-F481F26866C2}">
      <dgm:prSet/>
      <dgm:spPr/>
      <dgm:t>
        <a:bodyPr/>
        <a:lstStyle/>
        <a:p>
          <a:endParaRPr lang="zh-TW" altLang="en-US"/>
        </a:p>
      </dgm:t>
    </dgm:pt>
    <dgm:pt modelId="{4AB7FDBC-5E4E-BF49-8F74-F3040F360D28}" type="parTrans" cxnId="{21B14DC8-9763-674A-AEE1-F481F26866C2}">
      <dgm:prSet/>
      <dgm:spPr/>
      <dgm:t>
        <a:bodyPr/>
        <a:lstStyle/>
        <a:p>
          <a:endParaRPr lang="zh-TW" altLang="en-US"/>
        </a:p>
      </dgm:t>
    </dgm:pt>
    <dgm:pt modelId="{15FE25F5-4D23-48EA-82D9-46B26D5F2F97}">
      <dgm:prSet custT="1"/>
      <dgm:spPr/>
      <dgm:t>
        <a:bodyPr/>
        <a:lstStyle/>
        <a:p>
          <a:r>
            <a:rPr lang="zh-TW" altLang="en-US" sz="1800" dirty="0" smtClean="0"/>
            <a:t>建議規範每學期至少服務數量，如個案數＊</a:t>
          </a:r>
          <a:r>
            <a:rPr lang="en-US" altLang="zh-TW" sz="1800" dirty="0" smtClean="0"/>
            <a:t>3</a:t>
          </a:r>
          <a:r>
            <a:rPr lang="zh-TW" altLang="en-US" sz="1800" dirty="0" smtClean="0"/>
            <a:t>人次</a:t>
          </a:r>
          <a:endParaRPr lang="en-US" altLang="zh-TW" sz="1800" dirty="0" smtClean="0"/>
        </a:p>
      </dgm:t>
    </dgm:pt>
    <dgm:pt modelId="{A483F964-F014-4057-BFA3-A52C5361FDED}" type="parTrans" cxnId="{D1CD2D0D-8B54-42B0-8B2D-A6B97CD7E205}">
      <dgm:prSet/>
      <dgm:spPr/>
      <dgm:t>
        <a:bodyPr/>
        <a:lstStyle/>
        <a:p>
          <a:endParaRPr lang="zh-TW" altLang="en-US"/>
        </a:p>
      </dgm:t>
    </dgm:pt>
    <dgm:pt modelId="{F6A7886F-6E17-4901-B3E5-AB7D866348F6}" type="sibTrans" cxnId="{D1CD2D0D-8B54-42B0-8B2D-A6B97CD7E205}">
      <dgm:prSet/>
      <dgm:spPr/>
      <dgm:t>
        <a:bodyPr/>
        <a:lstStyle/>
        <a:p>
          <a:endParaRPr lang="zh-TW" altLang="en-US"/>
        </a:p>
      </dgm:t>
    </dgm:pt>
    <dgm:pt modelId="{BE5C6C67-5891-4907-B3DA-CF778AEB69F9}">
      <dgm:prSet custT="1"/>
      <dgm:spPr/>
      <dgm:t>
        <a:bodyPr/>
        <a:lstStyle/>
        <a:p>
          <a:r>
            <a:rPr lang="zh-TW" sz="1800" dirty="0" smtClean="0"/>
            <a:t>此項人次</a:t>
          </a:r>
          <a:r>
            <a:rPr lang="zh-TW" altLang="en-US" sz="1800" dirty="0" smtClean="0"/>
            <a:t>可</a:t>
          </a:r>
          <a:r>
            <a:rPr lang="zh-TW" sz="1800" dirty="0" smtClean="0"/>
            <a:t>合併入個別諮商與輔導人次計算。</a:t>
          </a:r>
          <a:endParaRPr lang="en-US" altLang="zh-TW" sz="1800" dirty="0" smtClean="0"/>
        </a:p>
      </dgm:t>
    </dgm:pt>
    <dgm:pt modelId="{6387D020-9E7C-4BDB-8B56-3E9626CA7825}" type="parTrans" cxnId="{657F461B-2D8A-47E8-9434-55AD4D3B398F}">
      <dgm:prSet/>
      <dgm:spPr/>
      <dgm:t>
        <a:bodyPr/>
        <a:lstStyle/>
        <a:p>
          <a:endParaRPr lang="zh-TW" altLang="en-US"/>
        </a:p>
      </dgm:t>
    </dgm:pt>
    <dgm:pt modelId="{17507589-45BF-4DE4-B510-57E639A04A0E}" type="sibTrans" cxnId="{657F461B-2D8A-47E8-9434-55AD4D3B398F}">
      <dgm:prSet/>
      <dgm:spPr/>
      <dgm:t>
        <a:bodyPr/>
        <a:lstStyle/>
        <a:p>
          <a:endParaRPr lang="zh-TW" altLang="en-US"/>
        </a:p>
      </dgm:t>
    </dgm:pt>
    <dgm:pt modelId="{03BF0923-4C0E-134E-AF72-CF98E65D1DE5}" type="pres">
      <dgm:prSet presAssocID="{F9BC7BF9-A51B-CC47-BBC6-3326195DDC70}" presName="linear" presStyleCnt="0">
        <dgm:presLayoutVars>
          <dgm:animLvl val="lvl"/>
          <dgm:resizeHandles val="exact"/>
        </dgm:presLayoutVars>
      </dgm:prSet>
      <dgm:spPr/>
      <dgm:t>
        <a:bodyPr/>
        <a:lstStyle/>
        <a:p>
          <a:endParaRPr lang="zh-TW" altLang="en-US"/>
        </a:p>
      </dgm:t>
    </dgm:pt>
    <dgm:pt modelId="{175A08C7-44B9-5D48-B527-DC8EF8BF0843}" type="pres">
      <dgm:prSet presAssocID="{099B649F-0161-454C-BB6C-AA4A0A2CAFBB}" presName="parentText" presStyleLbl="node1" presStyleIdx="0" presStyleCnt="3" custScaleY="48884">
        <dgm:presLayoutVars>
          <dgm:chMax val="0"/>
          <dgm:bulletEnabled val="1"/>
        </dgm:presLayoutVars>
      </dgm:prSet>
      <dgm:spPr/>
      <dgm:t>
        <a:bodyPr/>
        <a:lstStyle/>
        <a:p>
          <a:endParaRPr lang="zh-TW" altLang="en-US"/>
        </a:p>
      </dgm:t>
    </dgm:pt>
    <dgm:pt modelId="{F48E2B8E-CB26-8648-8EA8-D6D6A68DD860}" type="pres">
      <dgm:prSet presAssocID="{099B649F-0161-454C-BB6C-AA4A0A2CAFBB}" presName="childText" presStyleLbl="revTx" presStyleIdx="0" presStyleCnt="3">
        <dgm:presLayoutVars>
          <dgm:bulletEnabled val="1"/>
        </dgm:presLayoutVars>
      </dgm:prSet>
      <dgm:spPr/>
      <dgm:t>
        <a:bodyPr/>
        <a:lstStyle/>
        <a:p>
          <a:endParaRPr lang="zh-TW" altLang="en-US"/>
        </a:p>
      </dgm:t>
    </dgm:pt>
    <dgm:pt modelId="{8D8F81CB-53E7-0943-A0EA-33CCFB307E17}" type="pres">
      <dgm:prSet presAssocID="{237372C4-F236-F044-A89E-C1FC8DCB7E00}" presName="parentText" presStyleLbl="node1" presStyleIdx="1" presStyleCnt="3" custScaleY="48884">
        <dgm:presLayoutVars>
          <dgm:chMax val="0"/>
          <dgm:bulletEnabled val="1"/>
        </dgm:presLayoutVars>
      </dgm:prSet>
      <dgm:spPr/>
      <dgm:t>
        <a:bodyPr/>
        <a:lstStyle/>
        <a:p>
          <a:endParaRPr lang="zh-TW" altLang="en-US"/>
        </a:p>
      </dgm:t>
    </dgm:pt>
    <dgm:pt modelId="{970F0F8B-304A-1C4B-AC37-05FFD55B433B}" type="pres">
      <dgm:prSet presAssocID="{237372C4-F236-F044-A89E-C1FC8DCB7E00}" presName="childText" presStyleLbl="revTx" presStyleIdx="1" presStyleCnt="3">
        <dgm:presLayoutVars>
          <dgm:bulletEnabled val="1"/>
        </dgm:presLayoutVars>
      </dgm:prSet>
      <dgm:spPr/>
      <dgm:t>
        <a:bodyPr/>
        <a:lstStyle/>
        <a:p>
          <a:endParaRPr lang="zh-TW" altLang="en-US"/>
        </a:p>
      </dgm:t>
    </dgm:pt>
    <dgm:pt modelId="{B6FB922C-7C6C-2E41-A302-AF56F819D1E3}" type="pres">
      <dgm:prSet presAssocID="{62DB031F-7F9A-8C4C-B356-DC086CB85978}" presName="parentText" presStyleLbl="node1" presStyleIdx="2" presStyleCnt="3" custScaleY="48884">
        <dgm:presLayoutVars>
          <dgm:chMax val="0"/>
          <dgm:bulletEnabled val="1"/>
        </dgm:presLayoutVars>
      </dgm:prSet>
      <dgm:spPr/>
      <dgm:t>
        <a:bodyPr/>
        <a:lstStyle/>
        <a:p>
          <a:endParaRPr lang="zh-TW" altLang="en-US"/>
        </a:p>
      </dgm:t>
    </dgm:pt>
    <dgm:pt modelId="{F9A902B4-9A6F-43CF-904D-14291DDA3B06}" type="pres">
      <dgm:prSet presAssocID="{62DB031F-7F9A-8C4C-B356-DC086CB85978}" presName="childText" presStyleLbl="revTx" presStyleIdx="2" presStyleCnt="3">
        <dgm:presLayoutVars>
          <dgm:bulletEnabled val="1"/>
        </dgm:presLayoutVars>
      </dgm:prSet>
      <dgm:spPr/>
      <dgm:t>
        <a:bodyPr/>
        <a:lstStyle/>
        <a:p>
          <a:endParaRPr lang="zh-TW" altLang="en-US"/>
        </a:p>
      </dgm:t>
    </dgm:pt>
  </dgm:ptLst>
  <dgm:cxnLst>
    <dgm:cxn modelId="{C5EA9CDF-838C-42FC-9D30-ABD1DA3D42B1}" type="presOf" srcId="{62DB031F-7F9A-8C4C-B356-DC086CB85978}" destId="{B6FB922C-7C6C-2E41-A302-AF56F819D1E3}" srcOrd="0" destOrd="0" presId="urn:microsoft.com/office/officeart/2005/8/layout/vList2"/>
    <dgm:cxn modelId="{DB71214F-FD86-4A69-8B46-0002B7A20CCE}" type="presOf" srcId="{5BC8BFA8-6D29-934B-B514-FC456331F7A2}" destId="{F48E2B8E-CB26-8648-8EA8-D6D6A68DD860}" srcOrd="0" destOrd="3" presId="urn:microsoft.com/office/officeart/2005/8/layout/vList2"/>
    <dgm:cxn modelId="{E591C087-778D-EC40-BBBC-0541F4474031}" srcId="{099B649F-0161-454C-BB6C-AA4A0A2CAFBB}" destId="{5831A2BA-318C-E949-B2F5-0E962739DB03}" srcOrd="1" destOrd="0" parTransId="{0497DFC1-86F6-1942-A628-8C197F72500A}" sibTransId="{90F0E0C3-87D5-D34B-B780-8DD51EA5D7A3}"/>
    <dgm:cxn modelId="{FFECD3EE-CFBF-E942-9DE4-1D85FFEEBEBB}" srcId="{F9BC7BF9-A51B-CC47-BBC6-3326195DDC70}" destId="{237372C4-F236-F044-A89E-C1FC8DCB7E00}" srcOrd="1" destOrd="0" parTransId="{D223D632-D24C-794F-A12C-05F73C15B53E}" sibTransId="{0D90A48D-9453-7C48-AB6D-558CC7FF6B81}"/>
    <dgm:cxn modelId="{DF897411-F8FE-44C0-A9EE-823BB92C3690}" type="presOf" srcId="{ABB37B30-D63D-9C40-B561-3DF007BBAE7C}" destId="{F48E2B8E-CB26-8648-8EA8-D6D6A68DD860}" srcOrd="0" destOrd="2" presId="urn:microsoft.com/office/officeart/2005/8/layout/vList2"/>
    <dgm:cxn modelId="{6CD742EA-AECB-4EC7-B306-2158E9534FE7}" type="presOf" srcId="{099B649F-0161-454C-BB6C-AA4A0A2CAFBB}" destId="{175A08C7-44B9-5D48-B527-DC8EF8BF0843}" srcOrd="0" destOrd="0" presId="urn:microsoft.com/office/officeart/2005/8/layout/vList2"/>
    <dgm:cxn modelId="{D82BF6D4-10B3-46FD-B44F-5C8025AF78E4}" type="presOf" srcId="{15FE25F5-4D23-48EA-82D9-46B26D5F2F97}" destId="{F9A902B4-9A6F-43CF-904D-14291DDA3B06}" srcOrd="0" destOrd="0" presId="urn:microsoft.com/office/officeart/2005/8/layout/vList2"/>
    <dgm:cxn modelId="{051D7684-F788-8340-A9DC-8169B060C633}" srcId="{099B649F-0161-454C-BB6C-AA4A0A2CAFBB}" destId="{ABB37B30-D63D-9C40-B561-3DF007BBAE7C}" srcOrd="2" destOrd="0" parTransId="{3DEC4DE0-049A-6142-A238-008B39513A7B}" sibTransId="{480F317E-C2B3-C340-94DD-FCFC3B1139C3}"/>
    <dgm:cxn modelId="{B77EA1B4-2F60-40C4-9B77-AF1CC45307F4}" type="presOf" srcId="{41209907-9D33-7642-92B0-E40B21CCB05D}" destId="{970F0F8B-304A-1C4B-AC37-05FFD55B433B}" srcOrd="0" destOrd="0" presId="urn:microsoft.com/office/officeart/2005/8/layout/vList2"/>
    <dgm:cxn modelId="{D0D9671D-C36C-47B8-8D3F-C376B137995F}" type="presOf" srcId="{5831A2BA-318C-E949-B2F5-0E962739DB03}" destId="{F48E2B8E-CB26-8648-8EA8-D6D6A68DD860}" srcOrd="0" destOrd="1" presId="urn:microsoft.com/office/officeart/2005/8/layout/vList2"/>
    <dgm:cxn modelId="{657F461B-2D8A-47E8-9434-55AD4D3B398F}" srcId="{62DB031F-7F9A-8C4C-B356-DC086CB85978}" destId="{BE5C6C67-5891-4907-B3DA-CF778AEB69F9}" srcOrd="1" destOrd="0" parTransId="{6387D020-9E7C-4BDB-8B56-3E9626CA7825}" sibTransId="{17507589-45BF-4DE4-B510-57E639A04A0E}"/>
    <dgm:cxn modelId="{21B14DC8-9763-674A-AEE1-F481F26866C2}" srcId="{F9BC7BF9-A51B-CC47-BBC6-3326195DDC70}" destId="{099B649F-0161-454C-BB6C-AA4A0A2CAFBB}" srcOrd="0" destOrd="0" parTransId="{4AB7FDBC-5E4E-BF49-8F74-F3040F360D28}" sibTransId="{DB142EC7-AA6B-0B40-AFE1-72B65FF8E9A8}"/>
    <dgm:cxn modelId="{D1CD2D0D-8B54-42B0-8B2D-A6B97CD7E205}" srcId="{62DB031F-7F9A-8C4C-B356-DC086CB85978}" destId="{15FE25F5-4D23-48EA-82D9-46B26D5F2F97}" srcOrd="0" destOrd="0" parTransId="{A483F964-F014-4057-BFA3-A52C5361FDED}" sibTransId="{F6A7886F-6E17-4901-B3E5-AB7D866348F6}"/>
    <dgm:cxn modelId="{692A9E67-036D-4121-8F4E-A66CBE947371}" type="presOf" srcId="{237372C4-F236-F044-A89E-C1FC8DCB7E00}" destId="{8D8F81CB-53E7-0943-A0EA-33CCFB307E17}" srcOrd="0" destOrd="0" presId="urn:microsoft.com/office/officeart/2005/8/layout/vList2"/>
    <dgm:cxn modelId="{F5C4B918-918C-4F1D-ADF8-1460B4FE918F}" type="presOf" srcId="{BE5C6C67-5891-4907-B3DA-CF778AEB69F9}" destId="{F9A902B4-9A6F-43CF-904D-14291DDA3B06}" srcOrd="0" destOrd="1" presId="urn:microsoft.com/office/officeart/2005/8/layout/vList2"/>
    <dgm:cxn modelId="{94CF24F2-6E9D-A845-93B7-3F7B89DFACC3}" srcId="{237372C4-F236-F044-A89E-C1FC8DCB7E00}" destId="{1F3482DA-5292-2D4F-93EA-D50F82F0CA19}" srcOrd="1" destOrd="0" parTransId="{3EE06434-93CE-8043-84A3-4AF10F11AEC4}" sibTransId="{7384FE1C-C516-DD4E-B281-EA5EC93A48A4}"/>
    <dgm:cxn modelId="{C8244521-B0B6-4C01-AF8A-CA35E3FFBBF4}" type="presOf" srcId="{9D29741E-C114-6848-9B0D-0F146AA998CE}" destId="{F48E2B8E-CB26-8648-8EA8-D6D6A68DD860}" srcOrd="0" destOrd="0" presId="urn:microsoft.com/office/officeart/2005/8/layout/vList2"/>
    <dgm:cxn modelId="{C18CF7DB-9F2B-0644-9A40-22FF31940AA3}" srcId="{F9BC7BF9-A51B-CC47-BBC6-3326195DDC70}" destId="{62DB031F-7F9A-8C4C-B356-DC086CB85978}" srcOrd="2" destOrd="0" parTransId="{5C16B9E1-D102-3346-B1C0-5BB69E707C2C}" sibTransId="{D7EFC625-37CD-8A48-8454-7E47A0EFEE64}"/>
    <dgm:cxn modelId="{A088A921-0E7B-7C41-8ED5-D90225B8D593}" srcId="{099B649F-0161-454C-BB6C-AA4A0A2CAFBB}" destId="{9D29741E-C114-6848-9B0D-0F146AA998CE}" srcOrd="0" destOrd="0" parTransId="{BC6AC4F9-26B3-ED46-886C-7BFAD295764C}" sibTransId="{9C8AB61C-CA08-7340-BA4C-B69D8908DA44}"/>
    <dgm:cxn modelId="{25A18B60-04D3-4A86-933B-334496C93698}" type="presOf" srcId="{F9BC7BF9-A51B-CC47-BBC6-3326195DDC70}" destId="{03BF0923-4C0E-134E-AF72-CF98E65D1DE5}" srcOrd="0" destOrd="0" presId="urn:microsoft.com/office/officeart/2005/8/layout/vList2"/>
    <dgm:cxn modelId="{E9CE7CD0-C5D2-374A-9DF1-C03BADDECCE3}" srcId="{237372C4-F236-F044-A89E-C1FC8DCB7E00}" destId="{41209907-9D33-7642-92B0-E40B21CCB05D}" srcOrd="0" destOrd="0" parTransId="{26CB457B-9907-F74A-AAB5-F5CC4C7EA9B1}" sibTransId="{05ABE9DD-7BBA-B24F-A688-C06600A4DA5A}"/>
    <dgm:cxn modelId="{E8C48FC2-0BBB-4C5B-8491-146EFFE2FE81}" type="presOf" srcId="{1F3482DA-5292-2D4F-93EA-D50F82F0CA19}" destId="{970F0F8B-304A-1C4B-AC37-05FFD55B433B}" srcOrd="0" destOrd="1" presId="urn:microsoft.com/office/officeart/2005/8/layout/vList2"/>
    <dgm:cxn modelId="{775398EA-2560-644A-8883-FC81E10B135F}" srcId="{099B649F-0161-454C-BB6C-AA4A0A2CAFBB}" destId="{5BC8BFA8-6D29-934B-B514-FC456331F7A2}" srcOrd="3" destOrd="0" parTransId="{6D609D9A-E66B-EB4C-B2AE-6C6CC2E5F8A5}" sibTransId="{1967812A-73D0-4A40-ACE3-1B21F2DC4B59}"/>
    <dgm:cxn modelId="{59BE6588-B20D-4A57-9979-2A3EE608395D}" type="presParOf" srcId="{03BF0923-4C0E-134E-AF72-CF98E65D1DE5}" destId="{175A08C7-44B9-5D48-B527-DC8EF8BF0843}" srcOrd="0" destOrd="0" presId="urn:microsoft.com/office/officeart/2005/8/layout/vList2"/>
    <dgm:cxn modelId="{3D7EBB07-1835-417B-BEAC-61752A1D24A6}" type="presParOf" srcId="{03BF0923-4C0E-134E-AF72-CF98E65D1DE5}" destId="{F48E2B8E-CB26-8648-8EA8-D6D6A68DD860}" srcOrd="1" destOrd="0" presId="urn:microsoft.com/office/officeart/2005/8/layout/vList2"/>
    <dgm:cxn modelId="{1BB6FC6F-A95B-4DA2-BB25-A4B35A4CBCA4}" type="presParOf" srcId="{03BF0923-4C0E-134E-AF72-CF98E65D1DE5}" destId="{8D8F81CB-53E7-0943-A0EA-33CCFB307E17}" srcOrd="2" destOrd="0" presId="urn:microsoft.com/office/officeart/2005/8/layout/vList2"/>
    <dgm:cxn modelId="{57EB95EC-EE83-4320-9758-C205D6669347}" type="presParOf" srcId="{03BF0923-4C0E-134E-AF72-CF98E65D1DE5}" destId="{970F0F8B-304A-1C4B-AC37-05FFD55B433B}" srcOrd="3" destOrd="0" presId="urn:microsoft.com/office/officeart/2005/8/layout/vList2"/>
    <dgm:cxn modelId="{04F03CAF-E816-443C-8281-D23B6E315D9C}" type="presParOf" srcId="{03BF0923-4C0E-134E-AF72-CF98E65D1DE5}" destId="{B6FB922C-7C6C-2E41-A302-AF56F819D1E3}" srcOrd="4" destOrd="0" presId="urn:microsoft.com/office/officeart/2005/8/layout/vList2"/>
    <dgm:cxn modelId="{876B5157-895C-44B4-8F7F-6E6F43E78BAB}" type="presParOf" srcId="{03BF0923-4C0E-134E-AF72-CF98E65D1DE5}" destId="{F9A902B4-9A6F-43CF-904D-14291DDA3B06}"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0A36FC7-278F-B94E-B9B8-D35CBB545F00}" type="doc">
      <dgm:prSet loTypeId="urn:microsoft.com/office/officeart/2005/8/layout/vList2" loCatId="" qsTypeId="urn:microsoft.com/office/officeart/2005/8/quickstyle/simple3" qsCatId="simple" csTypeId="urn:microsoft.com/office/officeart/2005/8/colors/colorful1#2" csCatId="colorful" phldr="1"/>
      <dgm:spPr/>
      <dgm:t>
        <a:bodyPr/>
        <a:lstStyle/>
        <a:p>
          <a:endParaRPr lang="zh-TW" altLang="en-US"/>
        </a:p>
      </dgm:t>
    </dgm:pt>
    <dgm:pt modelId="{E62D9D50-6D67-5847-B207-833B177FF03C}">
      <dgm:prSet custT="1"/>
      <dgm:spPr/>
      <dgm:t>
        <a:bodyPr/>
        <a:lstStyle/>
        <a:p>
          <a:pPr rtl="0"/>
          <a:r>
            <a:rPr lang="en-US" altLang="zh-TW" sz="1800" dirty="0" smtClean="0"/>
            <a:t>4.</a:t>
          </a:r>
          <a:r>
            <a:rPr lang="zh-TW" altLang="en-US" sz="1800" dirty="0" smtClean="0"/>
            <a:t>定時撰寫與維護個案輔導紀錄</a:t>
          </a:r>
          <a:endParaRPr lang="zh-TW" altLang="en-US" sz="1800" dirty="0"/>
        </a:p>
      </dgm:t>
    </dgm:pt>
    <dgm:pt modelId="{4E261A20-E183-9345-86ED-F5C539362E7E}" type="parTrans" cxnId="{1CE19E20-2B49-5D48-BAE5-2F1E2E95BB50}">
      <dgm:prSet/>
      <dgm:spPr/>
      <dgm:t>
        <a:bodyPr/>
        <a:lstStyle/>
        <a:p>
          <a:endParaRPr lang="zh-TW" altLang="en-US"/>
        </a:p>
      </dgm:t>
    </dgm:pt>
    <dgm:pt modelId="{45AF2393-50FB-714A-BAB8-53547E233303}" type="sibTrans" cxnId="{1CE19E20-2B49-5D48-BAE5-2F1E2E95BB50}">
      <dgm:prSet/>
      <dgm:spPr/>
      <dgm:t>
        <a:bodyPr/>
        <a:lstStyle/>
        <a:p>
          <a:endParaRPr lang="zh-TW" altLang="en-US"/>
        </a:p>
      </dgm:t>
    </dgm:pt>
    <dgm:pt modelId="{0ADB4B51-B628-6D4A-AC73-2C7A0DCE16E9}">
      <dgm:prSet custT="1"/>
      <dgm:spPr/>
      <dgm:t>
        <a:bodyPr/>
        <a:lstStyle/>
        <a:p>
          <a:pPr rtl="0"/>
          <a:r>
            <a:rPr lang="en-US" altLang="zh-TW" sz="1800" dirty="0" smtClean="0"/>
            <a:t>5.</a:t>
          </a:r>
          <a:r>
            <a:rPr lang="zh-TW" altLang="en-US" sz="1800" dirty="0" smtClean="0"/>
            <a:t>匯送每月之個案輔導月報表至承辦輔導工作業務處室登錄</a:t>
          </a:r>
          <a:endParaRPr lang="zh-TW" altLang="en-US" sz="1800" dirty="0"/>
        </a:p>
      </dgm:t>
    </dgm:pt>
    <dgm:pt modelId="{EE3B5A7B-D2CE-F248-A329-882C9966718E}" type="parTrans" cxnId="{E0C1CF02-4ACF-354E-B194-2EBD6CE0B698}">
      <dgm:prSet/>
      <dgm:spPr/>
      <dgm:t>
        <a:bodyPr/>
        <a:lstStyle/>
        <a:p>
          <a:endParaRPr lang="zh-TW" altLang="en-US"/>
        </a:p>
      </dgm:t>
    </dgm:pt>
    <dgm:pt modelId="{4D7D0DA5-AFA6-2B4C-8303-C056C0718D1D}" type="sibTrans" cxnId="{E0C1CF02-4ACF-354E-B194-2EBD6CE0B698}">
      <dgm:prSet/>
      <dgm:spPr/>
      <dgm:t>
        <a:bodyPr/>
        <a:lstStyle/>
        <a:p>
          <a:endParaRPr lang="zh-TW" altLang="en-US"/>
        </a:p>
      </dgm:t>
    </dgm:pt>
    <dgm:pt modelId="{46B9BEC4-8207-0341-BC58-56F60A585F02}">
      <dgm:prSet custT="1"/>
      <dgm:spPr/>
      <dgm:t>
        <a:bodyPr/>
        <a:lstStyle/>
        <a:p>
          <a:pPr rtl="0"/>
          <a:r>
            <a:rPr lang="en-US" altLang="zh-TW" sz="1800" dirty="0" smtClean="0"/>
            <a:t>6.</a:t>
          </a:r>
          <a:r>
            <a:rPr lang="zh-TW" altLang="en-US" sz="1800" dirty="0" smtClean="0"/>
            <a:t>參加輔導專業知能研習每年至少</a:t>
          </a:r>
          <a:r>
            <a:rPr lang="en-US" altLang="zh-TW" sz="1800" dirty="0" smtClean="0"/>
            <a:t>18</a:t>
          </a:r>
          <a:r>
            <a:rPr lang="zh-TW" altLang="en-US" sz="1800" dirty="0" smtClean="0"/>
            <a:t>小時</a:t>
          </a:r>
          <a:endParaRPr lang="zh-TW" altLang="en-US" sz="1800" dirty="0"/>
        </a:p>
      </dgm:t>
    </dgm:pt>
    <dgm:pt modelId="{8481E8FD-D653-954C-ACD0-6D1B797A153C}" type="parTrans" cxnId="{8708BE8B-0AA1-9742-94A7-538455756E3A}">
      <dgm:prSet/>
      <dgm:spPr/>
      <dgm:t>
        <a:bodyPr/>
        <a:lstStyle/>
        <a:p>
          <a:endParaRPr lang="zh-TW" altLang="en-US"/>
        </a:p>
      </dgm:t>
    </dgm:pt>
    <dgm:pt modelId="{528A3879-4CF0-9544-81FD-BC6AEEBD79BF}" type="sibTrans" cxnId="{8708BE8B-0AA1-9742-94A7-538455756E3A}">
      <dgm:prSet/>
      <dgm:spPr/>
      <dgm:t>
        <a:bodyPr/>
        <a:lstStyle/>
        <a:p>
          <a:endParaRPr lang="zh-TW" altLang="en-US"/>
        </a:p>
      </dgm:t>
    </dgm:pt>
    <dgm:pt modelId="{EB079481-BAF7-8F4F-9911-A6793C97F05F}">
      <dgm:prSet custT="1"/>
      <dgm:spPr/>
      <dgm:t>
        <a:bodyPr/>
        <a:lstStyle/>
        <a:p>
          <a:pPr rtl="0"/>
          <a:r>
            <a:rPr lang="en-US" altLang="zh-TW" sz="1800" dirty="0" smtClean="0"/>
            <a:t>7.</a:t>
          </a:r>
          <a:r>
            <a:rPr lang="zh-TW" sz="1800" dirty="0" smtClean="0"/>
            <a:t>參與校內輔導團隊運作，並且出席相關</a:t>
          </a:r>
          <a:r>
            <a:rPr lang="zh-TW" altLang="en-US" sz="1800" dirty="0" smtClean="0"/>
            <a:t>輔導處室會議與個案會議</a:t>
          </a:r>
          <a:endParaRPr lang="zh-TW" altLang="en-US" sz="1800" dirty="0"/>
        </a:p>
      </dgm:t>
    </dgm:pt>
    <dgm:pt modelId="{735F5749-9292-F140-AD9E-26A642BDC3C9}" type="parTrans" cxnId="{AD8CCF1D-0AE9-064E-A96B-0CC403A4733D}">
      <dgm:prSet/>
      <dgm:spPr/>
      <dgm:t>
        <a:bodyPr/>
        <a:lstStyle/>
        <a:p>
          <a:endParaRPr lang="zh-TW" altLang="en-US"/>
        </a:p>
      </dgm:t>
    </dgm:pt>
    <dgm:pt modelId="{1549D8A4-5672-1B48-8D97-535928E3991D}" type="sibTrans" cxnId="{AD8CCF1D-0AE9-064E-A96B-0CC403A4733D}">
      <dgm:prSet/>
      <dgm:spPr/>
      <dgm:t>
        <a:bodyPr/>
        <a:lstStyle/>
        <a:p>
          <a:endParaRPr lang="zh-TW" altLang="en-US"/>
        </a:p>
      </dgm:t>
    </dgm:pt>
    <dgm:pt modelId="{5BE73B5F-7559-D84C-B65D-11DD7C25C4A4}">
      <dgm:prSet custT="1"/>
      <dgm:spPr/>
      <dgm:t>
        <a:bodyPr/>
        <a:lstStyle/>
        <a:p>
          <a:pPr rtl="0"/>
          <a:r>
            <a:rPr lang="en-US" altLang="zh-TW" sz="1800" dirty="0" smtClean="0"/>
            <a:t>8.</a:t>
          </a:r>
          <a:r>
            <a:rPr lang="zh-TW" altLang="en-US" sz="1800" dirty="0" smtClean="0"/>
            <a:t>協助學校危機事件後的心理輔導工作</a:t>
          </a:r>
          <a:endParaRPr lang="zh-TW" altLang="en-US" sz="1800" dirty="0"/>
        </a:p>
      </dgm:t>
    </dgm:pt>
    <dgm:pt modelId="{A8DF7D99-686A-CB41-9CE5-159A8FACE37B}" type="parTrans" cxnId="{362941E1-953C-444E-ABF6-B26192F54019}">
      <dgm:prSet/>
      <dgm:spPr/>
      <dgm:t>
        <a:bodyPr/>
        <a:lstStyle/>
        <a:p>
          <a:endParaRPr lang="zh-TW" altLang="en-US"/>
        </a:p>
      </dgm:t>
    </dgm:pt>
    <dgm:pt modelId="{E6E8861C-CB73-964E-BE5F-0987D8DBE578}" type="sibTrans" cxnId="{362941E1-953C-444E-ABF6-B26192F54019}">
      <dgm:prSet/>
      <dgm:spPr/>
      <dgm:t>
        <a:bodyPr/>
        <a:lstStyle/>
        <a:p>
          <a:endParaRPr lang="zh-TW" altLang="en-US"/>
        </a:p>
      </dgm:t>
    </dgm:pt>
    <dgm:pt modelId="{0772E08E-6D88-A348-A87F-B1D00B14DE18}">
      <dgm:prSet custT="1"/>
      <dgm:spPr/>
      <dgm:t>
        <a:bodyPr/>
        <a:lstStyle/>
        <a:p>
          <a:pPr rtl="0"/>
          <a:r>
            <a:rPr lang="en-US" altLang="zh-TW" sz="1800" dirty="0" smtClean="0"/>
            <a:t>9.</a:t>
          </a:r>
          <a:r>
            <a:rPr lang="zh-TW" altLang="en-US" sz="1800" dirty="0" smtClean="0"/>
            <a:t>支援承辦輔導工作業務處室臨時交辦之相關輔導工作；</a:t>
          </a:r>
          <a:r>
            <a:rPr lang="zh-TW" altLang="en-US" sz="1800" u="sng" dirty="0" smtClean="0"/>
            <a:t>是項交辦業務應非經常性行政業務，且以不影響輔導教師個案輔導工作為前提</a:t>
          </a:r>
          <a:endParaRPr lang="zh-TW" altLang="en-US" sz="1800" dirty="0"/>
        </a:p>
      </dgm:t>
    </dgm:pt>
    <dgm:pt modelId="{4A1C4FC8-FEBF-D245-80A1-45BAD63C6704}" type="parTrans" cxnId="{9AA57D0E-FC41-D947-9FE4-58B7B065B52C}">
      <dgm:prSet/>
      <dgm:spPr/>
      <dgm:t>
        <a:bodyPr/>
        <a:lstStyle/>
        <a:p>
          <a:endParaRPr lang="zh-TW" altLang="en-US"/>
        </a:p>
      </dgm:t>
    </dgm:pt>
    <dgm:pt modelId="{18B89CA3-B128-124F-B2A3-3B6C21E2E636}" type="sibTrans" cxnId="{9AA57D0E-FC41-D947-9FE4-58B7B065B52C}">
      <dgm:prSet/>
      <dgm:spPr/>
      <dgm:t>
        <a:bodyPr/>
        <a:lstStyle/>
        <a:p>
          <a:endParaRPr lang="zh-TW" altLang="en-US"/>
        </a:p>
      </dgm:t>
    </dgm:pt>
    <dgm:pt modelId="{1A64DF4D-0D5D-6F45-B5FD-DB8B416AFD9B}">
      <dgm:prSet custT="1"/>
      <dgm:spPr/>
      <dgm:t>
        <a:bodyPr/>
        <a:lstStyle/>
        <a:p>
          <a:pPr rtl="0"/>
          <a:r>
            <a:rPr lang="en-US" altLang="zh-TW" sz="1800" dirty="0" smtClean="0"/>
            <a:t>10.</a:t>
          </a:r>
          <a:r>
            <a:rPr lang="zh-TW" altLang="en-US" sz="1800" dirty="0" smtClean="0"/>
            <a:t>全學期輔導工作量等同每週減授課節數＊</a:t>
          </a:r>
          <a:r>
            <a:rPr lang="en-US" altLang="zh-TW" sz="1800" dirty="0" smtClean="0"/>
            <a:t>18</a:t>
          </a:r>
          <a:r>
            <a:rPr lang="zh-TW" altLang="en-US" sz="1800" dirty="0" smtClean="0"/>
            <a:t>或</a:t>
          </a:r>
          <a:r>
            <a:rPr lang="en-US" altLang="zh-TW" sz="1800" dirty="0" smtClean="0"/>
            <a:t>20</a:t>
          </a:r>
          <a:r>
            <a:rPr lang="zh-TW" altLang="en-US" sz="1800" dirty="0" smtClean="0"/>
            <a:t>週次</a:t>
          </a:r>
          <a:endParaRPr lang="zh-TW" altLang="en-US" sz="1800" dirty="0"/>
        </a:p>
      </dgm:t>
    </dgm:pt>
    <dgm:pt modelId="{812DFC03-B100-B843-8851-9311054304A9}" type="parTrans" cxnId="{4720DCA7-964E-3E49-A976-CC248ECA97CA}">
      <dgm:prSet/>
      <dgm:spPr/>
      <dgm:t>
        <a:bodyPr/>
        <a:lstStyle/>
        <a:p>
          <a:endParaRPr lang="zh-TW" altLang="en-US"/>
        </a:p>
      </dgm:t>
    </dgm:pt>
    <dgm:pt modelId="{37A7EE80-44C2-C949-8C9E-3AA8623C0262}" type="sibTrans" cxnId="{4720DCA7-964E-3E49-A976-CC248ECA97CA}">
      <dgm:prSet/>
      <dgm:spPr/>
      <dgm:t>
        <a:bodyPr/>
        <a:lstStyle/>
        <a:p>
          <a:endParaRPr lang="zh-TW" altLang="en-US"/>
        </a:p>
      </dgm:t>
    </dgm:pt>
    <dgm:pt modelId="{FA2627BF-650E-2046-9FBD-06B87551C558}" type="pres">
      <dgm:prSet presAssocID="{60A36FC7-278F-B94E-B9B8-D35CBB545F00}" presName="linear" presStyleCnt="0">
        <dgm:presLayoutVars>
          <dgm:animLvl val="lvl"/>
          <dgm:resizeHandles val="exact"/>
        </dgm:presLayoutVars>
      </dgm:prSet>
      <dgm:spPr/>
      <dgm:t>
        <a:bodyPr/>
        <a:lstStyle/>
        <a:p>
          <a:endParaRPr lang="zh-TW" altLang="en-US"/>
        </a:p>
      </dgm:t>
    </dgm:pt>
    <dgm:pt modelId="{F8BFFEBE-123F-2F4B-BE1A-D68EF7DD8B49}" type="pres">
      <dgm:prSet presAssocID="{E62D9D50-6D67-5847-B207-833B177FF03C}" presName="parentText" presStyleLbl="node1" presStyleIdx="0" presStyleCnt="7">
        <dgm:presLayoutVars>
          <dgm:chMax val="0"/>
          <dgm:bulletEnabled val="1"/>
        </dgm:presLayoutVars>
      </dgm:prSet>
      <dgm:spPr/>
      <dgm:t>
        <a:bodyPr/>
        <a:lstStyle/>
        <a:p>
          <a:endParaRPr lang="zh-TW" altLang="en-US"/>
        </a:p>
      </dgm:t>
    </dgm:pt>
    <dgm:pt modelId="{D2792BAF-CBFB-2447-A656-0B0F763B3DA7}" type="pres">
      <dgm:prSet presAssocID="{45AF2393-50FB-714A-BAB8-53547E233303}" presName="spacer" presStyleCnt="0"/>
      <dgm:spPr/>
      <dgm:t>
        <a:bodyPr/>
        <a:lstStyle/>
        <a:p>
          <a:endParaRPr lang="zh-TW" altLang="en-US"/>
        </a:p>
      </dgm:t>
    </dgm:pt>
    <dgm:pt modelId="{C283B582-0F7E-ED41-BA57-8BC3E780D1D3}" type="pres">
      <dgm:prSet presAssocID="{0ADB4B51-B628-6D4A-AC73-2C7A0DCE16E9}" presName="parentText" presStyleLbl="node1" presStyleIdx="1" presStyleCnt="7">
        <dgm:presLayoutVars>
          <dgm:chMax val="0"/>
          <dgm:bulletEnabled val="1"/>
        </dgm:presLayoutVars>
      </dgm:prSet>
      <dgm:spPr/>
      <dgm:t>
        <a:bodyPr/>
        <a:lstStyle/>
        <a:p>
          <a:endParaRPr lang="zh-TW" altLang="en-US"/>
        </a:p>
      </dgm:t>
    </dgm:pt>
    <dgm:pt modelId="{778121C1-70AC-6C47-91C8-7A1F05D061F1}" type="pres">
      <dgm:prSet presAssocID="{4D7D0DA5-AFA6-2B4C-8303-C056C0718D1D}" presName="spacer" presStyleCnt="0"/>
      <dgm:spPr/>
      <dgm:t>
        <a:bodyPr/>
        <a:lstStyle/>
        <a:p>
          <a:endParaRPr lang="zh-TW" altLang="en-US"/>
        </a:p>
      </dgm:t>
    </dgm:pt>
    <dgm:pt modelId="{EB327556-78E4-D94E-BB2E-51A63052EB22}" type="pres">
      <dgm:prSet presAssocID="{46B9BEC4-8207-0341-BC58-56F60A585F02}" presName="parentText" presStyleLbl="node1" presStyleIdx="2" presStyleCnt="7">
        <dgm:presLayoutVars>
          <dgm:chMax val="0"/>
          <dgm:bulletEnabled val="1"/>
        </dgm:presLayoutVars>
      </dgm:prSet>
      <dgm:spPr/>
      <dgm:t>
        <a:bodyPr/>
        <a:lstStyle/>
        <a:p>
          <a:endParaRPr lang="zh-TW" altLang="en-US"/>
        </a:p>
      </dgm:t>
    </dgm:pt>
    <dgm:pt modelId="{15A69A96-7C0F-8447-AF0A-1E7A0B34783A}" type="pres">
      <dgm:prSet presAssocID="{528A3879-4CF0-9544-81FD-BC6AEEBD79BF}" presName="spacer" presStyleCnt="0"/>
      <dgm:spPr/>
      <dgm:t>
        <a:bodyPr/>
        <a:lstStyle/>
        <a:p>
          <a:endParaRPr lang="zh-TW" altLang="en-US"/>
        </a:p>
      </dgm:t>
    </dgm:pt>
    <dgm:pt modelId="{F5BA4101-0AF1-8F4C-BEE3-1152BBB8A601}" type="pres">
      <dgm:prSet presAssocID="{EB079481-BAF7-8F4F-9911-A6793C97F05F}" presName="parentText" presStyleLbl="node1" presStyleIdx="3" presStyleCnt="7">
        <dgm:presLayoutVars>
          <dgm:chMax val="0"/>
          <dgm:bulletEnabled val="1"/>
        </dgm:presLayoutVars>
      </dgm:prSet>
      <dgm:spPr/>
      <dgm:t>
        <a:bodyPr/>
        <a:lstStyle/>
        <a:p>
          <a:endParaRPr lang="zh-TW" altLang="en-US"/>
        </a:p>
      </dgm:t>
    </dgm:pt>
    <dgm:pt modelId="{45D2F2B3-C432-6C44-A652-7420EE29878F}" type="pres">
      <dgm:prSet presAssocID="{1549D8A4-5672-1B48-8D97-535928E3991D}" presName="spacer" presStyleCnt="0"/>
      <dgm:spPr/>
      <dgm:t>
        <a:bodyPr/>
        <a:lstStyle/>
        <a:p>
          <a:endParaRPr lang="zh-TW" altLang="en-US"/>
        </a:p>
      </dgm:t>
    </dgm:pt>
    <dgm:pt modelId="{E331C268-6988-7D4A-9A58-84F2DEDC64A5}" type="pres">
      <dgm:prSet presAssocID="{5BE73B5F-7559-D84C-B65D-11DD7C25C4A4}" presName="parentText" presStyleLbl="node1" presStyleIdx="4" presStyleCnt="7">
        <dgm:presLayoutVars>
          <dgm:chMax val="0"/>
          <dgm:bulletEnabled val="1"/>
        </dgm:presLayoutVars>
      </dgm:prSet>
      <dgm:spPr/>
      <dgm:t>
        <a:bodyPr/>
        <a:lstStyle/>
        <a:p>
          <a:endParaRPr lang="zh-TW" altLang="en-US"/>
        </a:p>
      </dgm:t>
    </dgm:pt>
    <dgm:pt modelId="{402A86C3-66A9-2142-9FB5-25906C23BD79}" type="pres">
      <dgm:prSet presAssocID="{E6E8861C-CB73-964E-BE5F-0987D8DBE578}" presName="spacer" presStyleCnt="0"/>
      <dgm:spPr/>
      <dgm:t>
        <a:bodyPr/>
        <a:lstStyle/>
        <a:p>
          <a:endParaRPr lang="zh-TW" altLang="en-US"/>
        </a:p>
      </dgm:t>
    </dgm:pt>
    <dgm:pt modelId="{0E6D5E21-5ABD-9B47-8149-DA75EE973DCD}" type="pres">
      <dgm:prSet presAssocID="{0772E08E-6D88-A348-A87F-B1D00B14DE18}" presName="parentText" presStyleLbl="node1" presStyleIdx="5" presStyleCnt="7">
        <dgm:presLayoutVars>
          <dgm:chMax val="0"/>
          <dgm:bulletEnabled val="1"/>
        </dgm:presLayoutVars>
      </dgm:prSet>
      <dgm:spPr/>
      <dgm:t>
        <a:bodyPr/>
        <a:lstStyle/>
        <a:p>
          <a:endParaRPr lang="zh-TW" altLang="en-US"/>
        </a:p>
      </dgm:t>
    </dgm:pt>
    <dgm:pt modelId="{3FC5C0F9-AAB3-3D48-AC31-735101076714}" type="pres">
      <dgm:prSet presAssocID="{18B89CA3-B128-124F-B2A3-3B6C21E2E636}" presName="spacer" presStyleCnt="0"/>
      <dgm:spPr/>
      <dgm:t>
        <a:bodyPr/>
        <a:lstStyle/>
        <a:p>
          <a:endParaRPr lang="zh-TW" altLang="en-US"/>
        </a:p>
      </dgm:t>
    </dgm:pt>
    <dgm:pt modelId="{4040CBC0-B397-864B-9D02-CFD7E00A9C1C}" type="pres">
      <dgm:prSet presAssocID="{1A64DF4D-0D5D-6F45-B5FD-DB8B416AFD9B}" presName="parentText" presStyleLbl="node1" presStyleIdx="6" presStyleCnt="7">
        <dgm:presLayoutVars>
          <dgm:chMax val="0"/>
          <dgm:bulletEnabled val="1"/>
        </dgm:presLayoutVars>
      </dgm:prSet>
      <dgm:spPr/>
      <dgm:t>
        <a:bodyPr/>
        <a:lstStyle/>
        <a:p>
          <a:endParaRPr lang="zh-TW" altLang="en-US"/>
        </a:p>
      </dgm:t>
    </dgm:pt>
  </dgm:ptLst>
  <dgm:cxnLst>
    <dgm:cxn modelId="{25A0C8B3-114C-4396-9999-BC298F36D920}" type="presOf" srcId="{0772E08E-6D88-A348-A87F-B1D00B14DE18}" destId="{0E6D5E21-5ABD-9B47-8149-DA75EE973DCD}" srcOrd="0" destOrd="0" presId="urn:microsoft.com/office/officeart/2005/8/layout/vList2"/>
    <dgm:cxn modelId="{362941E1-953C-444E-ABF6-B26192F54019}" srcId="{60A36FC7-278F-B94E-B9B8-D35CBB545F00}" destId="{5BE73B5F-7559-D84C-B65D-11DD7C25C4A4}" srcOrd="4" destOrd="0" parTransId="{A8DF7D99-686A-CB41-9CE5-159A8FACE37B}" sibTransId="{E6E8861C-CB73-964E-BE5F-0987D8DBE578}"/>
    <dgm:cxn modelId="{4720DCA7-964E-3E49-A976-CC248ECA97CA}" srcId="{60A36FC7-278F-B94E-B9B8-D35CBB545F00}" destId="{1A64DF4D-0D5D-6F45-B5FD-DB8B416AFD9B}" srcOrd="6" destOrd="0" parTransId="{812DFC03-B100-B843-8851-9311054304A9}" sibTransId="{37A7EE80-44C2-C949-8C9E-3AA8623C0262}"/>
    <dgm:cxn modelId="{8F2A05CD-4220-4BFF-B483-F6D5A584E0F3}" type="presOf" srcId="{60A36FC7-278F-B94E-B9B8-D35CBB545F00}" destId="{FA2627BF-650E-2046-9FBD-06B87551C558}" srcOrd="0" destOrd="0" presId="urn:microsoft.com/office/officeart/2005/8/layout/vList2"/>
    <dgm:cxn modelId="{F7B22F60-DEA3-48F1-BEEF-8E2137D1C534}" type="presOf" srcId="{EB079481-BAF7-8F4F-9911-A6793C97F05F}" destId="{F5BA4101-0AF1-8F4C-BEE3-1152BBB8A601}" srcOrd="0" destOrd="0" presId="urn:microsoft.com/office/officeart/2005/8/layout/vList2"/>
    <dgm:cxn modelId="{05CBF44E-BC0B-4BE4-8C54-7A2135D913CE}" type="presOf" srcId="{0ADB4B51-B628-6D4A-AC73-2C7A0DCE16E9}" destId="{C283B582-0F7E-ED41-BA57-8BC3E780D1D3}" srcOrd="0" destOrd="0" presId="urn:microsoft.com/office/officeart/2005/8/layout/vList2"/>
    <dgm:cxn modelId="{A4657845-E8AC-45D6-8BDA-148465C942CF}" type="presOf" srcId="{1A64DF4D-0D5D-6F45-B5FD-DB8B416AFD9B}" destId="{4040CBC0-B397-864B-9D02-CFD7E00A9C1C}" srcOrd="0" destOrd="0" presId="urn:microsoft.com/office/officeart/2005/8/layout/vList2"/>
    <dgm:cxn modelId="{1CE19E20-2B49-5D48-BAE5-2F1E2E95BB50}" srcId="{60A36FC7-278F-B94E-B9B8-D35CBB545F00}" destId="{E62D9D50-6D67-5847-B207-833B177FF03C}" srcOrd="0" destOrd="0" parTransId="{4E261A20-E183-9345-86ED-F5C539362E7E}" sibTransId="{45AF2393-50FB-714A-BAB8-53547E233303}"/>
    <dgm:cxn modelId="{8B428C15-D677-47E5-9301-2F03C9DA6A25}" type="presOf" srcId="{46B9BEC4-8207-0341-BC58-56F60A585F02}" destId="{EB327556-78E4-D94E-BB2E-51A63052EB22}" srcOrd="0" destOrd="0" presId="urn:microsoft.com/office/officeart/2005/8/layout/vList2"/>
    <dgm:cxn modelId="{8708BE8B-0AA1-9742-94A7-538455756E3A}" srcId="{60A36FC7-278F-B94E-B9B8-D35CBB545F00}" destId="{46B9BEC4-8207-0341-BC58-56F60A585F02}" srcOrd="2" destOrd="0" parTransId="{8481E8FD-D653-954C-ACD0-6D1B797A153C}" sibTransId="{528A3879-4CF0-9544-81FD-BC6AEEBD79BF}"/>
    <dgm:cxn modelId="{E0C1CF02-4ACF-354E-B194-2EBD6CE0B698}" srcId="{60A36FC7-278F-B94E-B9B8-D35CBB545F00}" destId="{0ADB4B51-B628-6D4A-AC73-2C7A0DCE16E9}" srcOrd="1" destOrd="0" parTransId="{EE3B5A7B-D2CE-F248-A329-882C9966718E}" sibTransId="{4D7D0DA5-AFA6-2B4C-8303-C056C0718D1D}"/>
    <dgm:cxn modelId="{AD8CCF1D-0AE9-064E-A96B-0CC403A4733D}" srcId="{60A36FC7-278F-B94E-B9B8-D35CBB545F00}" destId="{EB079481-BAF7-8F4F-9911-A6793C97F05F}" srcOrd="3" destOrd="0" parTransId="{735F5749-9292-F140-AD9E-26A642BDC3C9}" sibTransId="{1549D8A4-5672-1B48-8D97-535928E3991D}"/>
    <dgm:cxn modelId="{97F66C42-5E75-4B2E-8697-63971182085D}" type="presOf" srcId="{5BE73B5F-7559-D84C-B65D-11DD7C25C4A4}" destId="{E331C268-6988-7D4A-9A58-84F2DEDC64A5}" srcOrd="0" destOrd="0" presId="urn:microsoft.com/office/officeart/2005/8/layout/vList2"/>
    <dgm:cxn modelId="{2B38FDC7-7ADB-4865-BA4A-100EBB8E4591}" type="presOf" srcId="{E62D9D50-6D67-5847-B207-833B177FF03C}" destId="{F8BFFEBE-123F-2F4B-BE1A-D68EF7DD8B49}" srcOrd="0" destOrd="0" presId="urn:microsoft.com/office/officeart/2005/8/layout/vList2"/>
    <dgm:cxn modelId="{9AA57D0E-FC41-D947-9FE4-58B7B065B52C}" srcId="{60A36FC7-278F-B94E-B9B8-D35CBB545F00}" destId="{0772E08E-6D88-A348-A87F-B1D00B14DE18}" srcOrd="5" destOrd="0" parTransId="{4A1C4FC8-FEBF-D245-80A1-45BAD63C6704}" sibTransId="{18B89CA3-B128-124F-B2A3-3B6C21E2E636}"/>
    <dgm:cxn modelId="{415FDDE7-5DFC-45DF-A2CC-DF6A681DC45C}" type="presParOf" srcId="{FA2627BF-650E-2046-9FBD-06B87551C558}" destId="{F8BFFEBE-123F-2F4B-BE1A-D68EF7DD8B49}" srcOrd="0" destOrd="0" presId="urn:microsoft.com/office/officeart/2005/8/layout/vList2"/>
    <dgm:cxn modelId="{098B3FB4-5978-4791-9D19-FB7724886811}" type="presParOf" srcId="{FA2627BF-650E-2046-9FBD-06B87551C558}" destId="{D2792BAF-CBFB-2447-A656-0B0F763B3DA7}" srcOrd="1" destOrd="0" presId="urn:microsoft.com/office/officeart/2005/8/layout/vList2"/>
    <dgm:cxn modelId="{8D499A1B-5412-44AE-939B-6842D0D130B2}" type="presParOf" srcId="{FA2627BF-650E-2046-9FBD-06B87551C558}" destId="{C283B582-0F7E-ED41-BA57-8BC3E780D1D3}" srcOrd="2" destOrd="0" presId="urn:microsoft.com/office/officeart/2005/8/layout/vList2"/>
    <dgm:cxn modelId="{63885829-71A5-4317-8764-F90B8D40978D}" type="presParOf" srcId="{FA2627BF-650E-2046-9FBD-06B87551C558}" destId="{778121C1-70AC-6C47-91C8-7A1F05D061F1}" srcOrd="3" destOrd="0" presId="urn:microsoft.com/office/officeart/2005/8/layout/vList2"/>
    <dgm:cxn modelId="{FCE7395B-1D34-469F-B9A9-A8165FD7AF0F}" type="presParOf" srcId="{FA2627BF-650E-2046-9FBD-06B87551C558}" destId="{EB327556-78E4-D94E-BB2E-51A63052EB22}" srcOrd="4" destOrd="0" presId="urn:microsoft.com/office/officeart/2005/8/layout/vList2"/>
    <dgm:cxn modelId="{29187DB6-0872-43CF-B5A2-A123834AFA2D}" type="presParOf" srcId="{FA2627BF-650E-2046-9FBD-06B87551C558}" destId="{15A69A96-7C0F-8447-AF0A-1E7A0B34783A}" srcOrd="5" destOrd="0" presId="urn:microsoft.com/office/officeart/2005/8/layout/vList2"/>
    <dgm:cxn modelId="{FF6611F5-7E56-4B7B-BBBD-E1AED588A255}" type="presParOf" srcId="{FA2627BF-650E-2046-9FBD-06B87551C558}" destId="{F5BA4101-0AF1-8F4C-BEE3-1152BBB8A601}" srcOrd="6" destOrd="0" presId="urn:microsoft.com/office/officeart/2005/8/layout/vList2"/>
    <dgm:cxn modelId="{870F2F92-5A25-4B3E-82D3-AD5EDF6072FA}" type="presParOf" srcId="{FA2627BF-650E-2046-9FBD-06B87551C558}" destId="{45D2F2B3-C432-6C44-A652-7420EE29878F}" srcOrd="7" destOrd="0" presId="urn:microsoft.com/office/officeart/2005/8/layout/vList2"/>
    <dgm:cxn modelId="{CE737ECD-B2BE-400F-BD5B-A11DE4A83233}" type="presParOf" srcId="{FA2627BF-650E-2046-9FBD-06B87551C558}" destId="{E331C268-6988-7D4A-9A58-84F2DEDC64A5}" srcOrd="8" destOrd="0" presId="urn:microsoft.com/office/officeart/2005/8/layout/vList2"/>
    <dgm:cxn modelId="{089E2758-5AC6-4CFD-BEAA-B5128F2F93D8}" type="presParOf" srcId="{FA2627BF-650E-2046-9FBD-06B87551C558}" destId="{402A86C3-66A9-2142-9FB5-25906C23BD79}" srcOrd="9" destOrd="0" presId="urn:microsoft.com/office/officeart/2005/8/layout/vList2"/>
    <dgm:cxn modelId="{04F8D219-BB6F-44B2-8A4C-D3789EE909CB}" type="presParOf" srcId="{FA2627BF-650E-2046-9FBD-06B87551C558}" destId="{0E6D5E21-5ABD-9B47-8149-DA75EE973DCD}" srcOrd="10" destOrd="0" presId="urn:microsoft.com/office/officeart/2005/8/layout/vList2"/>
    <dgm:cxn modelId="{B27C1C78-D4A2-48DF-99E2-C4767E71E67B}" type="presParOf" srcId="{FA2627BF-650E-2046-9FBD-06B87551C558}" destId="{3FC5C0F9-AAB3-3D48-AC31-735101076714}" srcOrd="11" destOrd="0" presId="urn:microsoft.com/office/officeart/2005/8/layout/vList2"/>
    <dgm:cxn modelId="{CBF40695-6B98-4EAC-94F8-96EB8142FCFF}" type="presParOf" srcId="{FA2627BF-650E-2046-9FBD-06B87551C558}" destId="{4040CBC0-B397-864B-9D02-CFD7E00A9C1C}"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EA7DFCC-0542-BF40-AE7A-92F81560F348}" type="doc">
      <dgm:prSet loTypeId="urn:microsoft.com/office/officeart/2008/layout/VerticalCurvedList" loCatId="" qsTypeId="urn:microsoft.com/office/officeart/2005/8/quickstyle/3d3" qsCatId="3D" csTypeId="urn:microsoft.com/office/officeart/2005/8/colors/colorful1#3" csCatId="colorful" phldr="1"/>
      <dgm:spPr/>
      <dgm:t>
        <a:bodyPr/>
        <a:lstStyle/>
        <a:p>
          <a:endParaRPr lang="zh-TW" altLang="en-US"/>
        </a:p>
      </dgm:t>
    </dgm:pt>
    <dgm:pt modelId="{F9560648-E045-2342-8403-196B747E6A36}">
      <dgm:prSet custT="1"/>
      <dgm:spPr/>
      <dgm:t>
        <a:bodyPr/>
        <a:lstStyle/>
        <a:p>
          <a:pPr rtl="0"/>
          <a:r>
            <a:rPr lang="zh-TW" altLang="en-US" sz="1800" b="1" dirty="0" smtClean="0"/>
            <a:t>依據學校本位之輔導需要，針對教師、家長或班級提供預防性的宣導服務（可依學校需求，規劃每學期最少宣導節次，如減授時數</a:t>
          </a:r>
          <a:r>
            <a:rPr lang="en-US" altLang="zh-TW" sz="1800" b="1" dirty="0" smtClean="0"/>
            <a:t>/2</a:t>
          </a:r>
          <a:r>
            <a:rPr lang="zh-TW" altLang="en-US" sz="1800" b="1" dirty="0" smtClean="0"/>
            <a:t>節次）</a:t>
          </a:r>
          <a:endParaRPr lang="zh-TW" altLang="en-US" sz="1800" b="1" dirty="0"/>
        </a:p>
      </dgm:t>
    </dgm:pt>
    <dgm:pt modelId="{648FFD71-E87A-0F4A-B24C-38FAD5F4AA38}" type="parTrans" cxnId="{3F5062BB-0416-C042-B8C1-BBCF7E144163}">
      <dgm:prSet/>
      <dgm:spPr/>
      <dgm:t>
        <a:bodyPr/>
        <a:lstStyle/>
        <a:p>
          <a:endParaRPr lang="zh-TW" altLang="en-US" sz="1800"/>
        </a:p>
      </dgm:t>
    </dgm:pt>
    <dgm:pt modelId="{D09E7B55-F862-0F4B-B0B3-CE0C1949A8D0}" type="sibTrans" cxnId="{3F5062BB-0416-C042-B8C1-BBCF7E144163}">
      <dgm:prSet/>
      <dgm:spPr/>
      <dgm:t>
        <a:bodyPr/>
        <a:lstStyle/>
        <a:p>
          <a:endParaRPr lang="zh-TW" altLang="en-US" sz="1800"/>
        </a:p>
      </dgm:t>
    </dgm:pt>
    <dgm:pt modelId="{CA8C6507-F07C-D541-8B5E-63C96C6BC94A}">
      <dgm:prSet custT="1"/>
      <dgm:spPr/>
      <dgm:t>
        <a:bodyPr/>
        <a:lstStyle/>
        <a:p>
          <a:pPr rtl="0"/>
          <a:r>
            <a:rPr lang="zh-TW" altLang="en-US" sz="1800" b="1" dirty="0" smtClean="0"/>
            <a:t>負責個人輔導個案之個案管理工作（含個案轉介、追蹤輔導、成效評估、資源整合、跨專業合作、紀錄與建檔管理）</a:t>
          </a:r>
          <a:endParaRPr lang="zh-TW" altLang="en-US" sz="1800" b="1" dirty="0"/>
        </a:p>
      </dgm:t>
    </dgm:pt>
    <dgm:pt modelId="{F8FB7656-A4BB-934E-B124-3009EB85FA50}" type="parTrans" cxnId="{C1967062-74E6-334F-A1D1-16CE443D2063}">
      <dgm:prSet/>
      <dgm:spPr/>
      <dgm:t>
        <a:bodyPr/>
        <a:lstStyle/>
        <a:p>
          <a:endParaRPr lang="zh-TW" altLang="en-US" sz="1800"/>
        </a:p>
      </dgm:t>
    </dgm:pt>
    <dgm:pt modelId="{03E1EF66-E864-FF41-AD9B-F37062776BAF}" type="sibTrans" cxnId="{C1967062-74E6-334F-A1D1-16CE443D2063}">
      <dgm:prSet/>
      <dgm:spPr/>
      <dgm:t>
        <a:bodyPr/>
        <a:lstStyle/>
        <a:p>
          <a:endParaRPr lang="zh-TW" altLang="en-US" sz="1800"/>
        </a:p>
      </dgm:t>
    </dgm:pt>
    <dgm:pt modelId="{36FAEDBE-233D-CA4C-9B06-1953DF965F91}">
      <dgm:prSet custT="1"/>
      <dgm:spPr/>
      <dgm:t>
        <a:bodyPr/>
        <a:lstStyle/>
        <a:p>
          <a:pPr rtl="0"/>
          <a:r>
            <a:rPr lang="zh-TW" altLang="en-US" sz="1800" b="1" dirty="0" smtClean="0"/>
            <a:t>每週完成輔導週誌，以供行政主管簽核。每月協助彙整全校個案輔導月報表並進行校本分析</a:t>
          </a:r>
          <a:endParaRPr lang="zh-TW" altLang="en-US" sz="1800" b="1" dirty="0"/>
        </a:p>
      </dgm:t>
    </dgm:pt>
    <dgm:pt modelId="{0F74A4BD-A26E-4443-9FFA-3FE0F02B18BC}" type="parTrans" cxnId="{39D2A0A4-BE96-574C-9BD3-6AEAACE69364}">
      <dgm:prSet/>
      <dgm:spPr/>
      <dgm:t>
        <a:bodyPr/>
        <a:lstStyle/>
        <a:p>
          <a:endParaRPr lang="zh-TW" altLang="en-US" sz="1800"/>
        </a:p>
      </dgm:t>
    </dgm:pt>
    <dgm:pt modelId="{96603CAC-731E-D147-A245-1405EEFA7715}" type="sibTrans" cxnId="{39D2A0A4-BE96-574C-9BD3-6AEAACE69364}">
      <dgm:prSet/>
      <dgm:spPr/>
      <dgm:t>
        <a:bodyPr/>
        <a:lstStyle/>
        <a:p>
          <a:endParaRPr lang="zh-TW" altLang="en-US" sz="1800"/>
        </a:p>
      </dgm:t>
    </dgm:pt>
    <dgm:pt modelId="{1A3793D0-8C38-CE4E-B421-382F43943F1C}">
      <dgm:prSet custT="1"/>
      <dgm:spPr/>
      <dgm:t>
        <a:bodyPr/>
        <a:lstStyle/>
        <a:p>
          <a:pPr rtl="0"/>
          <a:r>
            <a:rPr lang="zh-TW" altLang="en-US" sz="1800" b="1" dirty="0" smtClean="0"/>
            <a:t>每學期至少接受</a:t>
          </a:r>
          <a:r>
            <a:rPr lang="en-US" altLang="zh-TW" sz="1800" b="1" dirty="0" smtClean="0"/>
            <a:t>3</a:t>
          </a:r>
          <a:r>
            <a:rPr lang="zh-TW" altLang="en-US" sz="1800" b="1" dirty="0" smtClean="0"/>
            <a:t>次專業督導；每年接受專業督導時，至少應提乙次個案報告</a:t>
          </a:r>
          <a:endParaRPr lang="zh-TW" altLang="en-US" sz="1800" b="1" dirty="0"/>
        </a:p>
      </dgm:t>
    </dgm:pt>
    <dgm:pt modelId="{DAAE3B1C-0BEF-884E-AD5E-3FF7D452542B}" type="parTrans" cxnId="{C1DC0BE4-02BF-A348-846D-F8FAE4075640}">
      <dgm:prSet/>
      <dgm:spPr/>
      <dgm:t>
        <a:bodyPr/>
        <a:lstStyle/>
        <a:p>
          <a:endParaRPr lang="zh-TW" altLang="en-US" sz="1800"/>
        </a:p>
      </dgm:t>
    </dgm:pt>
    <dgm:pt modelId="{30CC6FA6-7BFD-C243-9B93-4266DB890369}" type="sibTrans" cxnId="{C1DC0BE4-02BF-A348-846D-F8FAE4075640}">
      <dgm:prSet/>
      <dgm:spPr/>
      <dgm:t>
        <a:bodyPr/>
        <a:lstStyle/>
        <a:p>
          <a:endParaRPr lang="zh-TW" altLang="en-US" sz="1800"/>
        </a:p>
      </dgm:t>
    </dgm:pt>
    <dgm:pt modelId="{E76BE8B7-DCDA-E24C-AA69-D8248207DD8B}">
      <dgm:prSet custT="1"/>
      <dgm:spPr/>
      <dgm:t>
        <a:bodyPr/>
        <a:lstStyle/>
        <a:p>
          <a:pPr rtl="0"/>
          <a:r>
            <a:rPr lang="zh-TW" altLang="en-US" sz="1800" b="1" dirty="0" smtClean="0"/>
            <a:t>協助建構以學校為本位之輔導資源網絡</a:t>
          </a:r>
          <a:endParaRPr lang="zh-TW" altLang="en-US" sz="1800" b="1" dirty="0"/>
        </a:p>
      </dgm:t>
    </dgm:pt>
    <dgm:pt modelId="{DB9B1D78-C12A-EE4D-A30B-50B5D28CC815}" type="parTrans" cxnId="{9D4E3421-7BAD-1642-9AC4-872C1C6300EC}">
      <dgm:prSet/>
      <dgm:spPr/>
      <dgm:t>
        <a:bodyPr/>
        <a:lstStyle/>
        <a:p>
          <a:endParaRPr lang="zh-TW" altLang="en-US" sz="1800"/>
        </a:p>
      </dgm:t>
    </dgm:pt>
    <dgm:pt modelId="{83C9938E-BECA-BA4C-9C0A-16488783D2F0}" type="sibTrans" cxnId="{9D4E3421-7BAD-1642-9AC4-872C1C6300EC}">
      <dgm:prSet/>
      <dgm:spPr/>
      <dgm:t>
        <a:bodyPr/>
        <a:lstStyle/>
        <a:p>
          <a:endParaRPr lang="zh-TW" altLang="en-US" sz="1800"/>
        </a:p>
      </dgm:t>
    </dgm:pt>
    <dgm:pt modelId="{CCB4F0AF-75DC-BD43-B01D-365442D9947E}" type="pres">
      <dgm:prSet presAssocID="{DEA7DFCC-0542-BF40-AE7A-92F81560F348}" presName="Name0" presStyleCnt="0">
        <dgm:presLayoutVars>
          <dgm:chMax val="7"/>
          <dgm:chPref val="7"/>
          <dgm:dir/>
        </dgm:presLayoutVars>
      </dgm:prSet>
      <dgm:spPr/>
      <dgm:t>
        <a:bodyPr/>
        <a:lstStyle/>
        <a:p>
          <a:endParaRPr lang="zh-TW" altLang="en-US"/>
        </a:p>
      </dgm:t>
    </dgm:pt>
    <dgm:pt modelId="{EDD3B15D-2943-3A45-8591-23C9DAAB0252}" type="pres">
      <dgm:prSet presAssocID="{DEA7DFCC-0542-BF40-AE7A-92F81560F348}" presName="Name1" presStyleCnt="0"/>
      <dgm:spPr/>
      <dgm:t>
        <a:bodyPr/>
        <a:lstStyle/>
        <a:p>
          <a:endParaRPr lang="zh-TW" altLang="en-US"/>
        </a:p>
      </dgm:t>
    </dgm:pt>
    <dgm:pt modelId="{6B7F980D-1B3D-1249-A05D-2A9E502D43F6}" type="pres">
      <dgm:prSet presAssocID="{DEA7DFCC-0542-BF40-AE7A-92F81560F348}" presName="cycle" presStyleCnt="0"/>
      <dgm:spPr/>
      <dgm:t>
        <a:bodyPr/>
        <a:lstStyle/>
        <a:p>
          <a:endParaRPr lang="zh-TW" altLang="en-US"/>
        </a:p>
      </dgm:t>
    </dgm:pt>
    <dgm:pt modelId="{700A6156-FBA5-114D-AFB9-CFDC607D5F8A}" type="pres">
      <dgm:prSet presAssocID="{DEA7DFCC-0542-BF40-AE7A-92F81560F348}" presName="srcNode" presStyleLbl="node1" presStyleIdx="0" presStyleCnt="5"/>
      <dgm:spPr/>
      <dgm:t>
        <a:bodyPr/>
        <a:lstStyle/>
        <a:p>
          <a:endParaRPr lang="zh-TW" altLang="en-US"/>
        </a:p>
      </dgm:t>
    </dgm:pt>
    <dgm:pt modelId="{DBA02B2C-C0F6-D148-B671-10198446EE38}" type="pres">
      <dgm:prSet presAssocID="{DEA7DFCC-0542-BF40-AE7A-92F81560F348}" presName="conn" presStyleLbl="parChTrans1D2" presStyleIdx="0" presStyleCnt="1"/>
      <dgm:spPr/>
      <dgm:t>
        <a:bodyPr/>
        <a:lstStyle/>
        <a:p>
          <a:endParaRPr lang="zh-TW" altLang="en-US"/>
        </a:p>
      </dgm:t>
    </dgm:pt>
    <dgm:pt modelId="{509A2549-2B72-5F40-A5C6-A75B5A6F26A2}" type="pres">
      <dgm:prSet presAssocID="{DEA7DFCC-0542-BF40-AE7A-92F81560F348}" presName="extraNode" presStyleLbl="node1" presStyleIdx="0" presStyleCnt="5"/>
      <dgm:spPr/>
      <dgm:t>
        <a:bodyPr/>
        <a:lstStyle/>
        <a:p>
          <a:endParaRPr lang="zh-TW" altLang="en-US"/>
        </a:p>
      </dgm:t>
    </dgm:pt>
    <dgm:pt modelId="{FB72CB0E-9C6E-534A-9B99-35004541FFDC}" type="pres">
      <dgm:prSet presAssocID="{DEA7DFCC-0542-BF40-AE7A-92F81560F348}" presName="dstNode" presStyleLbl="node1" presStyleIdx="0" presStyleCnt="5"/>
      <dgm:spPr/>
      <dgm:t>
        <a:bodyPr/>
        <a:lstStyle/>
        <a:p>
          <a:endParaRPr lang="zh-TW" altLang="en-US"/>
        </a:p>
      </dgm:t>
    </dgm:pt>
    <dgm:pt modelId="{8EDE499D-A0A2-7749-B705-D65DF4C9D9D0}" type="pres">
      <dgm:prSet presAssocID="{F9560648-E045-2342-8403-196B747E6A36}" presName="text_1" presStyleLbl="node1" presStyleIdx="0" presStyleCnt="5" custScaleY="124927">
        <dgm:presLayoutVars>
          <dgm:bulletEnabled val="1"/>
        </dgm:presLayoutVars>
      </dgm:prSet>
      <dgm:spPr/>
      <dgm:t>
        <a:bodyPr/>
        <a:lstStyle/>
        <a:p>
          <a:endParaRPr lang="zh-TW" altLang="en-US"/>
        </a:p>
      </dgm:t>
    </dgm:pt>
    <dgm:pt modelId="{CAE075BF-4DE4-E844-A68F-857F796D7B1C}" type="pres">
      <dgm:prSet presAssocID="{F9560648-E045-2342-8403-196B747E6A36}" presName="accent_1" presStyleCnt="0"/>
      <dgm:spPr/>
      <dgm:t>
        <a:bodyPr/>
        <a:lstStyle/>
        <a:p>
          <a:endParaRPr lang="zh-TW" altLang="en-US"/>
        </a:p>
      </dgm:t>
    </dgm:pt>
    <dgm:pt modelId="{9CAC39E0-AAF4-F54C-9D41-4CB47759829B}" type="pres">
      <dgm:prSet presAssocID="{F9560648-E045-2342-8403-196B747E6A36}" presName="accentRepeatNode" presStyleLbl="solidFgAcc1" presStyleIdx="0" presStyleCnt="5"/>
      <dgm:spPr/>
      <dgm:t>
        <a:bodyPr/>
        <a:lstStyle/>
        <a:p>
          <a:endParaRPr lang="zh-TW" altLang="en-US"/>
        </a:p>
      </dgm:t>
    </dgm:pt>
    <dgm:pt modelId="{0B06ACB9-C9B2-F549-8D41-A45A990CA65D}" type="pres">
      <dgm:prSet presAssocID="{CA8C6507-F07C-D541-8B5E-63C96C6BC94A}" presName="text_2" presStyleLbl="node1" presStyleIdx="1" presStyleCnt="5" custScaleY="131837">
        <dgm:presLayoutVars>
          <dgm:bulletEnabled val="1"/>
        </dgm:presLayoutVars>
      </dgm:prSet>
      <dgm:spPr/>
      <dgm:t>
        <a:bodyPr/>
        <a:lstStyle/>
        <a:p>
          <a:endParaRPr lang="zh-TW" altLang="en-US"/>
        </a:p>
      </dgm:t>
    </dgm:pt>
    <dgm:pt modelId="{BB85B477-2574-924F-AA5E-E1F30D8B8FD7}" type="pres">
      <dgm:prSet presAssocID="{CA8C6507-F07C-D541-8B5E-63C96C6BC94A}" presName="accent_2" presStyleCnt="0"/>
      <dgm:spPr/>
      <dgm:t>
        <a:bodyPr/>
        <a:lstStyle/>
        <a:p>
          <a:endParaRPr lang="zh-TW" altLang="en-US"/>
        </a:p>
      </dgm:t>
    </dgm:pt>
    <dgm:pt modelId="{094FCB46-0987-894F-B3AE-1082FF307571}" type="pres">
      <dgm:prSet presAssocID="{CA8C6507-F07C-D541-8B5E-63C96C6BC94A}" presName="accentRepeatNode" presStyleLbl="solidFgAcc1" presStyleIdx="1" presStyleCnt="5"/>
      <dgm:spPr/>
      <dgm:t>
        <a:bodyPr/>
        <a:lstStyle/>
        <a:p>
          <a:endParaRPr lang="zh-TW" altLang="en-US"/>
        </a:p>
      </dgm:t>
    </dgm:pt>
    <dgm:pt modelId="{E904E57A-DE4F-014B-BD73-F79AE55D5A18}" type="pres">
      <dgm:prSet presAssocID="{36FAEDBE-233D-CA4C-9B06-1953DF965F91}" presName="text_3" presStyleLbl="node1" presStyleIdx="2" presStyleCnt="5" custScaleY="120700">
        <dgm:presLayoutVars>
          <dgm:bulletEnabled val="1"/>
        </dgm:presLayoutVars>
      </dgm:prSet>
      <dgm:spPr/>
      <dgm:t>
        <a:bodyPr/>
        <a:lstStyle/>
        <a:p>
          <a:endParaRPr lang="zh-TW" altLang="en-US"/>
        </a:p>
      </dgm:t>
    </dgm:pt>
    <dgm:pt modelId="{758DDFB7-92BB-DC48-A906-CC74C6000BF7}" type="pres">
      <dgm:prSet presAssocID="{36FAEDBE-233D-CA4C-9B06-1953DF965F91}" presName="accent_3" presStyleCnt="0"/>
      <dgm:spPr/>
      <dgm:t>
        <a:bodyPr/>
        <a:lstStyle/>
        <a:p>
          <a:endParaRPr lang="zh-TW" altLang="en-US"/>
        </a:p>
      </dgm:t>
    </dgm:pt>
    <dgm:pt modelId="{AB6509D0-AFB1-DE42-8E73-54625B5A09E9}" type="pres">
      <dgm:prSet presAssocID="{36FAEDBE-233D-CA4C-9B06-1953DF965F91}" presName="accentRepeatNode" presStyleLbl="solidFgAcc1" presStyleIdx="2" presStyleCnt="5"/>
      <dgm:spPr/>
      <dgm:t>
        <a:bodyPr/>
        <a:lstStyle/>
        <a:p>
          <a:endParaRPr lang="zh-TW" altLang="en-US"/>
        </a:p>
      </dgm:t>
    </dgm:pt>
    <dgm:pt modelId="{17A12919-71BB-1445-948B-B71D17B6331B}" type="pres">
      <dgm:prSet presAssocID="{1A3793D0-8C38-CE4E-B421-382F43943F1C}" presName="text_4" presStyleLbl="node1" presStyleIdx="3" presStyleCnt="5" custScaleY="127610">
        <dgm:presLayoutVars>
          <dgm:bulletEnabled val="1"/>
        </dgm:presLayoutVars>
      </dgm:prSet>
      <dgm:spPr/>
      <dgm:t>
        <a:bodyPr/>
        <a:lstStyle/>
        <a:p>
          <a:endParaRPr lang="zh-TW" altLang="en-US"/>
        </a:p>
      </dgm:t>
    </dgm:pt>
    <dgm:pt modelId="{33377BBA-685A-5943-9DF2-259FB4E29572}" type="pres">
      <dgm:prSet presAssocID="{1A3793D0-8C38-CE4E-B421-382F43943F1C}" presName="accent_4" presStyleCnt="0"/>
      <dgm:spPr/>
      <dgm:t>
        <a:bodyPr/>
        <a:lstStyle/>
        <a:p>
          <a:endParaRPr lang="zh-TW" altLang="en-US"/>
        </a:p>
      </dgm:t>
    </dgm:pt>
    <dgm:pt modelId="{90E454F2-BA7F-7A4F-962F-E30FA301599A}" type="pres">
      <dgm:prSet presAssocID="{1A3793D0-8C38-CE4E-B421-382F43943F1C}" presName="accentRepeatNode" presStyleLbl="solidFgAcc1" presStyleIdx="3" presStyleCnt="5"/>
      <dgm:spPr/>
      <dgm:t>
        <a:bodyPr/>
        <a:lstStyle/>
        <a:p>
          <a:endParaRPr lang="zh-TW" altLang="en-US"/>
        </a:p>
      </dgm:t>
    </dgm:pt>
    <dgm:pt modelId="{910F2299-6F4B-8141-B512-94CD55354A27}" type="pres">
      <dgm:prSet presAssocID="{E76BE8B7-DCDA-E24C-AA69-D8248207DD8B}" presName="text_5" presStyleLbl="node1" presStyleIdx="4" presStyleCnt="5" custScaleY="116473">
        <dgm:presLayoutVars>
          <dgm:bulletEnabled val="1"/>
        </dgm:presLayoutVars>
      </dgm:prSet>
      <dgm:spPr/>
      <dgm:t>
        <a:bodyPr/>
        <a:lstStyle/>
        <a:p>
          <a:endParaRPr lang="zh-TW" altLang="en-US"/>
        </a:p>
      </dgm:t>
    </dgm:pt>
    <dgm:pt modelId="{CFAD8A09-E86A-B646-BC13-48D2B2686D9A}" type="pres">
      <dgm:prSet presAssocID="{E76BE8B7-DCDA-E24C-AA69-D8248207DD8B}" presName="accent_5" presStyleCnt="0"/>
      <dgm:spPr/>
      <dgm:t>
        <a:bodyPr/>
        <a:lstStyle/>
        <a:p>
          <a:endParaRPr lang="zh-TW" altLang="en-US"/>
        </a:p>
      </dgm:t>
    </dgm:pt>
    <dgm:pt modelId="{D1CE122C-7198-C14A-A56B-72CD0583A487}" type="pres">
      <dgm:prSet presAssocID="{E76BE8B7-DCDA-E24C-AA69-D8248207DD8B}" presName="accentRepeatNode" presStyleLbl="solidFgAcc1" presStyleIdx="4" presStyleCnt="5"/>
      <dgm:spPr/>
      <dgm:t>
        <a:bodyPr/>
        <a:lstStyle/>
        <a:p>
          <a:endParaRPr lang="zh-TW" altLang="en-US"/>
        </a:p>
      </dgm:t>
    </dgm:pt>
  </dgm:ptLst>
  <dgm:cxnLst>
    <dgm:cxn modelId="{3BA9A85A-DC68-422E-A29B-70EA30843AA0}" type="presOf" srcId="{D09E7B55-F862-0F4B-B0B3-CE0C1949A8D0}" destId="{DBA02B2C-C0F6-D148-B671-10198446EE38}" srcOrd="0" destOrd="0" presId="urn:microsoft.com/office/officeart/2008/layout/VerticalCurvedList"/>
    <dgm:cxn modelId="{A015D5A2-8810-4EBA-888B-56DDE433CA0D}" type="presOf" srcId="{1A3793D0-8C38-CE4E-B421-382F43943F1C}" destId="{17A12919-71BB-1445-948B-B71D17B6331B}" srcOrd="0" destOrd="0" presId="urn:microsoft.com/office/officeart/2008/layout/VerticalCurvedList"/>
    <dgm:cxn modelId="{C1967062-74E6-334F-A1D1-16CE443D2063}" srcId="{DEA7DFCC-0542-BF40-AE7A-92F81560F348}" destId="{CA8C6507-F07C-D541-8B5E-63C96C6BC94A}" srcOrd="1" destOrd="0" parTransId="{F8FB7656-A4BB-934E-B124-3009EB85FA50}" sibTransId="{03E1EF66-E864-FF41-AD9B-F37062776BAF}"/>
    <dgm:cxn modelId="{39D2A0A4-BE96-574C-9BD3-6AEAACE69364}" srcId="{DEA7DFCC-0542-BF40-AE7A-92F81560F348}" destId="{36FAEDBE-233D-CA4C-9B06-1953DF965F91}" srcOrd="2" destOrd="0" parTransId="{0F74A4BD-A26E-4443-9FFA-3FE0F02B18BC}" sibTransId="{96603CAC-731E-D147-A245-1405EEFA7715}"/>
    <dgm:cxn modelId="{C1DC0BE4-02BF-A348-846D-F8FAE4075640}" srcId="{DEA7DFCC-0542-BF40-AE7A-92F81560F348}" destId="{1A3793D0-8C38-CE4E-B421-382F43943F1C}" srcOrd="3" destOrd="0" parTransId="{DAAE3B1C-0BEF-884E-AD5E-3FF7D452542B}" sibTransId="{30CC6FA6-7BFD-C243-9B93-4266DB890369}"/>
    <dgm:cxn modelId="{58E7089B-8A4C-4C12-B223-6EE98AE6477E}" type="presOf" srcId="{36FAEDBE-233D-CA4C-9B06-1953DF965F91}" destId="{E904E57A-DE4F-014B-BD73-F79AE55D5A18}" srcOrd="0" destOrd="0" presId="urn:microsoft.com/office/officeart/2008/layout/VerticalCurvedList"/>
    <dgm:cxn modelId="{9D4E3421-7BAD-1642-9AC4-872C1C6300EC}" srcId="{DEA7DFCC-0542-BF40-AE7A-92F81560F348}" destId="{E76BE8B7-DCDA-E24C-AA69-D8248207DD8B}" srcOrd="4" destOrd="0" parTransId="{DB9B1D78-C12A-EE4D-A30B-50B5D28CC815}" sibTransId="{83C9938E-BECA-BA4C-9C0A-16488783D2F0}"/>
    <dgm:cxn modelId="{3F5062BB-0416-C042-B8C1-BBCF7E144163}" srcId="{DEA7DFCC-0542-BF40-AE7A-92F81560F348}" destId="{F9560648-E045-2342-8403-196B747E6A36}" srcOrd="0" destOrd="0" parTransId="{648FFD71-E87A-0F4A-B24C-38FAD5F4AA38}" sibTransId="{D09E7B55-F862-0F4B-B0B3-CE0C1949A8D0}"/>
    <dgm:cxn modelId="{5F955EA0-6B06-4A1D-8DF8-F883E4B1F49F}" type="presOf" srcId="{E76BE8B7-DCDA-E24C-AA69-D8248207DD8B}" destId="{910F2299-6F4B-8141-B512-94CD55354A27}" srcOrd="0" destOrd="0" presId="urn:microsoft.com/office/officeart/2008/layout/VerticalCurvedList"/>
    <dgm:cxn modelId="{B984CCE0-6802-49FC-9242-BCCC9DF4482E}" type="presOf" srcId="{DEA7DFCC-0542-BF40-AE7A-92F81560F348}" destId="{CCB4F0AF-75DC-BD43-B01D-365442D9947E}" srcOrd="0" destOrd="0" presId="urn:microsoft.com/office/officeart/2008/layout/VerticalCurvedList"/>
    <dgm:cxn modelId="{3D168B14-DE7E-4777-81C5-794ADC7046E3}" type="presOf" srcId="{F9560648-E045-2342-8403-196B747E6A36}" destId="{8EDE499D-A0A2-7749-B705-D65DF4C9D9D0}" srcOrd="0" destOrd="0" presId="urn:microsoft.com/office/officeart/2008/layout/VerticalCurvedList"/>
    <dgm:cxn modelId="{119353B5-672D-48CB-8214-6E1422109412}" type="presOf" srcId="{CA8C6507-F07C-D541-8B5E-63C96C6BC94A}" destId="{0B06ACB9-C9B2-F549-8D41-A45A990CA65D}" srcOrd="0" destOrd="0" presId="urn:microsoft.com/office/officeart/2008/layout/VerticalCurvedList"/>
    <dgm:cxn modelId="{67FDE30C-EBA4-45C8-A20F-91C1121449CD}" type="presParOf" srcId="{CCB4F0AF-75DC-BD43-B01D-365442D9947E}" destId="{EDD3B15D-2943-3A45-8591-23C9DAAB0252}" srcOrd="0" destOrd="0" presId="urn:microsoft.com/office/officeart/2008/layout/VerticalCurvedList"/>
    <dgm:cxn modelId="{35AB1031-5524-4FDE-9357-4DC3C84E79C1}" type="presParOf" srcId="{EDD3B15D-2943-3A45-8591-23C9DAAB0252}" destId="{6B7F980D-1B3D-1249-A05D-2A9E502D43F6}" srcOrd="0" destOrd="0" presId="urn:microsoft.com/office/officeart/2008/layout/VerticalCurvedList"/>
    <dgm:cxn modelId="{7F171D0A-6080-4E31-BB52-E9400D8350F5}" type="presParOf" srcId="{6B7F980D-1B3D-1249-A05D-2A9E502D43F6}" destId="{700A6156-FBA5-114D-AFB9-CFDC607D5F8A}" srcOrd="0" destOrd="0" presId="urn:microsoft.com/office/officeart/2008/layout/VerticalCurvedList"/>
    <dgm:cxn modelId="{AB8CE4AB-119C-43C8-9F8B-7A2BCBB88742}" type="presParOf" srcId="{6B7F980D-1B3D-1249-A05D-2A9E502D43F6}" destId="{DBA02B2C-C0F6-D148-B671-10198446EE38}" srcOrd="1" destOrd="0" presId="urn:microsoft.com/office/officeart/2008/layout/VerticalCurvedList"/>
    <dgm:cxn modelId="{A87AF4AC-8D8A-4BDF-AA74-5DCA6940D0D6}" type="presParOf" srcId="{6B7F980D-1B3D-1249-A05D-2A9E502D43F6}" destId="{509A2549-2B72-5F40-A5C6-A75B5A6F26A2}" srcOrd="2" destOrd="0" presId="urn:microsoft.com/office/officeart/2008/layout/VerticalCurvedList"/>
    <dgm:cxn modelId="{1C3B4D8B-2BE1-480E-9854-48CAFC495691}" type="presParOf" srcId="{6B7F980D-1B3D-1249-A05D-2A9E502D43F6}" destId="{FB72CB0E-9C6E-534A-9B99-35004541FFDC}" srcOrd="3" destOrd="0" presId="urn:microsoft.com/office/officeart/2008/layout/VerticalCurvedList"/>
    <dgm:cxn modelId="{2718DC75-B672-4627-A226-C893ABED8251}" type="presParOf" srcId="{EDD3B15D-2943-3A45-8591-23C9DAAB0252}" destId="{8EDE499D-A0A2-7749-B705-D65DF4C9D9D0}" srcOrd="1" destOrd="0" presId="urn:microsoft.com/office/officeart/2008/layout/VerticalCurvedList"/>
    <dgm:cxn modelId="{ACA8E585-E23E-493B-BC6F-12965166DEB9}" type="presParOf" srcId="{EDD3B15D-2943-3A45-8591-23C9DAAB0252}" destId="{CAE075BF-4DE4-E844-A68F-857F796D7B1C}" srcOrd="2" destOrd="0" presId="urn:microsoft.com/office/officeart/2008/layout/VerticalCurvedList"/>
    <dgm:cxn modelId="{5070757F-B310-4ECD-9996-536E65ABD6ED}" type="presParOf" srcId="{CAE075BF-4DE4-E844-A68F-857F796D7B1C}" destId="{9CAC39E0-AAF4-F54C-9D41-4CB47759829B}" srcOrd="0" destOrd="0" presId="urn:microsoft.com/office/officeart/2008/layout/VerticalCurvedList"/>
    <dgm:cxn modelId="{4295B008-1408-4855-A955-B9F1D222D5EC}" type="presParOf" srcId="{EDD3B15D-2943-3A45-8591-23C9DAAB0252}" destId="{0B06ACB9-C9B2-F549-8D41-A45A990CA65D}" srcOrd="3" destOrd="0" presId="urn:microsoft.com/office/officeart/2008/layout/VerticalCurvedList"/>
    <dgm:cxn modelId="{53F69727-3D11-441B-AB6B-9B91B228A0D5}" type="presParOf" srcId="{EDD3B15D-2943-3A45-8591-23C9DAAB0252}" destId="{BB85B477-2574-924F-AA5E-E1F30D8B8FD7}" srcOrd="4" destOrd="0" presId="urn:microsoft.com/office/officeart/2008/layout/VerticalCurvedList"/>
    <dgm:cxn modelId="{88CAB6DD-26BF-4BC9-B207-1766B6FFEAE2}" type="presParOf" srcId="{BB85B477-2574-924F-AA5E-E1F30D8B8FD7}" destId="{094FCB46-0987-894F-B3AE-1082FF307571}" srcOrd="0" destOrd="0" presId="urn:microsoft.com/office/officeart/2008/layout/VerticalCurvedList"/>
    <dgm:cxn modelId="{D8BAC98E-A56B-4EC4-9F50-A09E64392F6B}" type="presParOf" srcId="{EDD3B15D-2943-3A45-8591-23C9DAAB0252}" destId="{E904E57A-DE4F-014B-BD73-F79AE55D5A18}" srcOrd="5" destOrd="0" presId="urn:microsoft.com/office/officeart/2008/layout/VerticalCurvedList"/>
    <dgm:cxn modelId="{1A4627BB-6A7B-4124-AE87-C387738827E2}" type="presParOf" srcId="{EDD3B15D-2943-3A45-8591-23C9DAAB0252}" destId="{758DDFB7-92BB-DC48-A906-CC74C6000BF7}" srcOrd="6" destOrd="0" presId="urn:microsoft.com/office/officeart/2008/layout/VerticalCurvedList"/>
    <dgm:cxn modelId="{DB7EEC36-E7AB-4627-A35B-F5DEE6893FC4}" type="presParOf" srcId="{758DDFB7-92BB-DC48-A906-CC74C6000BF7}" destId="{AB6509D0-AFB1-DE42-8E73-54625B5A09E9}" srcOrd="0" destOrd="0" presId="urn:microsoft.com/office/officeart/2008/layout/VerticalCurvedList"/>
    <dgm:cxn modelId="{0A479A6A-BE50-434C-B43D-70B205821CE6}" type="presParOf" srcId="{EDD3B15D-2943-3A45-8591-23C9DAAB0252}" destId="{17A12919-71BB-1445-948B-B71D17B6331B}" srcOrd="7" destOrd="0" presId="urn:microsoft.com/office/officeart/2008/layout/VerticalCurvedList"/>
    <dgm:cxn modelId="{364F2AAB-F77D-4911-BE7F-92FCA9AAB7D7}" type="presParOf" srcId="{EDD3B15D-2943-3A45-8591-23C9DAAB0252}" destId="{33377BBA-685A-5943-9DF2-259FB4E29572}" srcOrd="8" destOrd="0" presId="urn:microsoft.com/office/officeart/2008/layout/VerticalCurvedList"/>
    <dgm:cxn modelId="{467E0C1C-EC21-47C9-AA9E-BED887F67305}" type="presParOf" srcId="{33377BBA-685A-5943-9DF2-259FB4E29572}" destId="{90E454F2-BA7F-7A4F-962F-E30FA301599A}" srcOrd="0" destOrd="0" presId="urn:microsoft.com/office/officeart/2008/layout/VerticalCurvedList"/>
    <dgm:cxn modelId="{44DF6BEB-C513-46A5-921C-77630E240C75}" type="presParOf" srcId="{EDD3B15D-2943-3A45-8591-23C9DAAB0252}" destId="{910F2299-6F4B-8141-B512-94CD55354A27}" srcOrd="9" destOrd="0" presId="urn:microsoft.com/office/officeart/2008/layout/VerticalCurvedList"/>
    <dgm:cxn modelId="{CC48D96D-B781-433C-975F-90449DB754DA}" type="presParOf" srcId="{EDD3B15D-2943-3A45-8591-23C9DAAB0252}" destId="{CFAD8A09-E86A-B646-BC13-48D2B2686D9A}" srcOrd="10" destOrd="0" presId="urn:microsoft.com/office/officeart/2008/layout/VerticalCurvedList"/>
    <dgm:cxn modelId="{3E450734-6EB3-4930-99EB-A7C4F68E0942}" type="presParOf" srcId="{CFAD8A09-E86A-B646-BC13-48D2B2686D9A}" destId="{D1CE122C-7198-C14A-A56B-72CD0583A487}"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F8DE37A-ECB7-C749-9FE6-8A5B28F8E490}" type="doc">
      <dgm:prSet loTypeId="urn:microsoft.com/office/officeart/2005/8/layout/vList2" loCatId="" qsTypeId="urn:microsoft.com/office/officeart/2005/8/quickstyle/simple3" qsCatId="simple" csTypeId="urn:microsoft.com/office/officeart/2005/8/colors/colorful5" csCatId="colorful"/>
      <dgm:spPr/>
      <dgm:t>
        <a:bodyPr/>
        <a:lstStyle/>
        <a:p>
          <a:endParaRPr lang="zh-TW" altLang="en-US"/>
        </a:p>
      </dgm:t>
    </dgm:pt>
    <dgm:pt modelId="{13F5D46D-E9C8-904A-A867-51FF09374956}">
      <dgm:prSet/>
      <dgm:spPr/>
      <dgm:t>
        <a:bodyPr/>
        <a:lstStyle/>
        <a:p>
          <a:pPr rtl="0"/>
          <a:r>
            <a:rPr lang="zh-TW" altLang="en-US" b="1" dirty="0" smtClean="0"/>
            <a:t>跨專業個案管理</a:t>
          </a:r>
          <a:endParaRPr lang="zh-TW" altLang="en-US" b="1" dirty="0"/>
        </a:p>
      </dgm:t>
    </dgm:pt>
    <dgm:pt modelId="{0FDC5CE9-F505-134C-8211-2FE6DD0D5F7A}" type="parTrans" cxnId="{D83D0E0B-1828-7D43-85EB-91B4D8063BB0}">
      <dgm:prSet/>
      <dgm:spPr/>
      <dgm:t>
        <a:bodyPr/>
        <a:lstStyle/>
        <a:p>
          <a:endParaRPr lang="zh-TW" altLang="en-US"/>
        </a:p>
      </dgm:t>
    </dgm:pt>
    <dgm:pt modelId="{496173AE-891A-214C-8F7A-43762937AAC8}" type="sibTrans" cxnId="{D83D0E0B-1828-7D43-85EB-91B4D8063BB0}">
      <dgm:prSet/>
      <dgm:spPr/>
      <dgm:t>
        <a:bodyPr/>
        <a:lstStyle/>
        <a:p>
          <a:endParaRPr lang="zh-TW" altLang="en-US"/>
        </a:p>
      </dgm:t>
    </dgm:pt>
    <dgm:pt modelId="{EBA79A64-8CB7-7848-8221-7850140268D2}">
      <dgm:prSet/>
      <dgm:spPr/>
      <dgm:t>
        <a:bodyPr/>
        <a:lstStyle/>
        <a:p>
          <a:pPr rtl="0"/>
          <a:r>
            <a:rPr lang="zh-TW" altLang="en-US" b="1" dirty="0" smtClean="0"/>
            <a:t>個案需求評估</a:t>
          </a:r>
          <a:endParaRPr lang="zh-TW" altLang="en-US" b="1" dirty="0"/>
        </a:p>
      </dgm:t>
    </dgm:pt>
    <dgm:pt modelId="{843079A2-4710-E14D-96EC-A6C2BE126B35}" type="parTrans" cxnId="{E3C69AD3-648C-5F4D-93BE-F89979A0FDEC}">
      <dgm:prSet/>
      <dgm:spPr/>
      <dgm:t>
        <a:bodyPr/>
        <a:lstStyle/>
        <a:p>
          <a:endParaRPr lang="zh-TW" altLang="en-US"/>
        </a:p>
      </dgm:t>
    </dgm:pt>
    <dgm:pt modelId="{604DFF12-BBC4-654D-A9B3-40EFF8515B4D}" type="sibTrans" cxnId="{E3C69AD3-648C-5F4D-93BE-F89979A0FDEC}">
      <dgm:prSet/>
      <dgm:spPr/>
      <dgm:t>
        <a:bodyPr/>
        <a:lstStyle/>
        <a:p>
          <a:endParaRPr lang="zh-TW" altLang="en-US"/>
        </a:p>
      </dgm:t>
    </dgm:pt>
    <dgm:pt modelId="{3D4B4A8F-4062-7647-9ACB-8D6A67E3F060}">
      <dgm:prSet/>
      <dgm:spPr/>
      <dgm:t>
        <a:bodyPr/>
        <a:lstStyle/>
        <a:p>
          <a:pPr rtl="0"/>
          <a:r>
            <a:rPr lang="zh-TW" altLang="en-US" b="1" dirty="0" smtClean="0"/>
            <a:t>跨專業資源整合運用</a:t>
          </a:r>
          <a:endParaRPr lang="zh-TW" altLang="en-US" b="1" dirty="0"/>
        </a:p>
      </dgm:t>
    </dgm:pt>
    <dgm:pt modelId="{23E5E9A5-0C81-D344-8D7F-BC1AA1DA9234}" type="parTrans" cxnId="{BDC67108-2889-094B-B360-C697AFB2FC6F}">
      <dgm:prSet/>
      <dgm:spPr/>
      <dgm:t>
        <a:bodyPr/>
        <a:lstStyle/>
        <a:p>
          <a:endParaRPr lang="zh-TW" altLang="en-US"/>
        </a:p>
      </dgm:t>
    </dgm:pt>
    <dgm:pt modelId="{18B28EA4-B521-F142-9127-8831E7C3A9C7}" type="sibTrans" cxnId="{BDC67108-2889-094B-B360-C697AFB2FC6F}">
      <dgm:prSet/>
      <dgm:spPr/>
      <dgm:t>
        <a:bodyPr/>
        <a:lstStyle/>
        <a:p>
          <a:endParaRPr lang="zh-TW" altLang="en-US"/>
        </a:p>
      </dgm:t>
    </dgm:pt>
    <dgm:pt modelId="{184C57ED-5CE2-EB47-AE54-692F4E4D2BC0}">
      <dgm:prSet/>
      <dgm:spPr/>
      <dgm:t>
        <a:bodyPr/>
        <a:lstStyle/>
        <a:p>
          <a:pPr rtl="0"/>
          <a:r>
            <a:rPr lang="zh-TW" altLang="en-US" dirty="0" smtClean="0"/>
            <a:t>學校與學生輔導諮商中心合作</a:t>
          </a:r>
          <a:endParaRPr lang="zh-TW" altLang="en-US" dirty="0"/>
        </a:p>
      </dgm:t>
    </dgm:pt>
    <dgm:pt modelId="{19A93ED5-025B-A54E-90FE-CA2D3DC507FF}" type="parTrans" cxnId="{898A7CD3-617C-7742-A50A-948CC8171AF6}">
      <dgm:prSet/>
      <dgm:spPr/>
      <dgm:t>
        <a:bodyPr/>
        <a:lstStyle/>
        <a:p>
          <a:endParaRPr lang="zh-TW" altLang="en-US"/>
        </a:p>
      </dgm:t>
    </dgm:pt>
    <dgm:pt modelId="{E3B50264-62E2-FC45-8E36-84C6D308B646}" type="sibTrans" cxnId="{898A7CD3-617C-7742-A50A-948CC8171AF6}">
      <dgm:prSet/>
      <dgm:spPr/>
      <dgm:t>
        <a:bodyPr/>
        <a:lstStyle/>
        <a:p>
          <a:endParaRPr lang="zh-TW" altLang="en-US"/>
        </a:p>
      </dgm:t>
    </dgm:pt>
    <dgm:pt modelId="{2C69E816-C0B0-144C-AFB7-3F8AD6BF0318}">
      <dgm:prSet/>
      <dgm:spPr/>
      <dgm:t>
        <a:bodyPr/>
        <a:lstStyle/>
        <a:p>
          <a:pPr rtl="0"/>
          <a:r>
            <a:rPr lang="zh-TW" altLang="en-US" smtClean="0"/>
            <a:t>學生輔導諮商中心與學校合作</a:t>
          </a:r>
          <a:endParaRPr lang="zh-TW" altLang="en-US"/>
        </a:p>
      </dgm:t>
    </dgm:pt>
    <dgm:pt modelId="{20957A5F-C1B9-894F-BE53-A7A876D930F1}" type="parTrans" cxnId="{D3BC0A24-118D-744B-A8C1-9C7F951B3197}">
      <dgm:prSet/>
      <dgm:spPr/>
      <dgm:t>
        <a:bodyPr/>
        <a:lstStyle/>
        <a:p>
          <a:endParaRPr lang="zh-TW" altLang="en-US"/>
        </a:p>
      </dgm:t>
    </dgm:pt>
    <dgm:pt modelId="{8ED4769D-B15D-2E4D-874A-ADE7594F2ACB}" type="sibTrans" cxnId="{D3BC0A24-118D-744B-A8C1-9C7F951B3197}">
      <dgm:prSet/>
      <dgm:spPr/>
      <dgm:t>
        <a:bodyPr/>
        <a:lstStyle/>
        <a:p>
          <a:endParaRPr lang="zh-TW" altLang="en-US"/>
        </a:p>
      </dgm:t>
    </dgm:pt>
    <dgm:pt modelId="{88EECE3C-550D-B84C-9827-57B270DFCEB1}">
      <dgm:prSet/>
      <dgm:spPr/>
      <dgm:t>
        <a:bodyPr/>
        <a:lstStyle/>
        <a:p>
          <a:pPr rtl="0"/>
          <a:r>
            <a:rPr lang="zh-TW" altLang="en-US" smtClean="0"/>
            <a:t>學校與外部資源合作</a:t>
          </a:r>
          <a:endParaRPr lang="zh-TW" altLang="en-US"/>
        </a:p>
      </dgm:t>
    </dgm:pt>
    <dgm:pt modelId="{2A2FA5A2-3507-C149-93DE-692AECE42A9F}" type="parTrans" cxnId="{FDF5F46B-D20F-8F48-848E-B0F7D413E7AC}">
      <dgm:prSet/>
      <dgm:spPr/>
      <dgm:t>
        <a:bodyPr/>
        <a:lstStyle/>
        <a:p>
          <a:endParaRPr lang="zh-TW" altLang="en-US"/>
        </a:p>
      </dgm:t>
    </dgm:pt>
    <dgm:pt modelId="{C58F74BE-2614-B148-BC64-CD0998A4B502}" type="sibTrans" cxnId="{FDF5F46B-D20F-8F48-848E-B0F7D413E7AC}">
      <dgm:prSet/>
      <dgm:spPr/>
      <dgm:t>
        <a:bodyPr/>
        <a:lstStyle/>
        <a:p>
          <a:endParaRPr lang="zh-TW" altLang="en-US"/>
        </a:p>
      </dgm:t>
    </dgm:pt>
    <dgm:pt modelId="{3329FFA5-9811-324D-8534-F1D9710F8C87}">
      <dgm:prSet/>
      <dgm:spPr/>
      <dgm:t>
        <a:bodyPr/>
        <a:lstStyle/>
        <a:p>
          <a:pPr rtl="0"/>
          <a:r>
            <a:rPr lang="zh-TW" altLang="en-US" b="1" dirty="0" smtClean="0"/>
            <a:t>跨專業個案輔導會議</a:t>
          </a:r>
          <a:endParaRPr lang="zh-TW" altLang="en-US" b="1" dirty="0"/>
        </a:p>
      </dgm:t>
    </dgm:pt>
    <dgm:pt modelId="{F832E79D-40B5-DA4A-8EA9-51668A118CBC}" type="parTrans" cxnId="{6EB7206F-40BB-2842-83AE-8D891E1FCD8F}">
      <dgm:prSet/>
      <dgm:spPr/>
      <dgm:t>
        <a:bodyPr/>
        <a:lstStyle/>
        <a:p>
          <a:endParaRPr lang="zh-TW" altLang="en-US"/>
        </a:p>
      </dgm:t>
    </dgm:pt>
    <dgm:pt modelId="{87684345-CA44-F04E-B5B7-C11265F2C291}" type="sibTrans" cxnId="{6EB7206F-40BB-2842-83AE-8D891E1FCD8F}">
      <dgm:prSet/>
      <dgm:spPr/>
      <dgm:t>
        <a:bodyPr/>
        <a:lstStyle/>
        <a:p>
          <a:endParaRPr lang="zh-TW" altLang="en-US"/>
        </a:p>
      </dgm:t>
    </dgm:pt>
    <dgm:pt modelId="{C8A11D25-5196-7D48-9A6A-BD4067F537B6}" type="pres">
      <dgm:prSet presAssocID="{3F8DE37A-ECB7-C749-9FE6-8A5B28F8E490}" presName="linear" presStyleCnt="0">
        <dgm:presLayoutVars>
          <dgm:animLvl val="lvl"/>
          <dgm:resizeHandles val="exact"/>
        </dgm:presLayoutVars>
      </dgm:prSet>
      <dgm:spPr/>
      <dgm:t>
        <a:bodyPr/>
        <a:lstStyle/>
        <a:p>
          <a:endParaRPr lang="zh-TW" altLang="en-US"/>
        </a:p>
      </dgm:t>
    </dgm:pt>
    <dgm:pt modelId="{855A4002-12DD-B843-955B-D098823A52FE}" type="pres">
      <dgm:prSet presAssocID="{13F5D46D-E9C8-904A-A867-51FF09374956}" presName="parentText" presStyleLbl="node1" presStyleIdx="0" presStyleCnt="4">
        <dgm:presLayoutVars>
          <dgm:chMax val="0"/>
          <dgm:bulletEnabled val="1"/>
        </dgm:presLayoutVars>
      </dgm:prSet>
      <dgm:spPr/>
      <dgm:t>
        <a:bodyPr/>
        <a:lstStyle/>
        <a:p>
          <a:endParaRPr lang="zh-TW" altLang="en-US"/>
        </a:p>
      </dgm:t>
    </dgm:pt>
    <dgm:pt modelId="{55DF95FB-D494-BE44-9A1D-80A7937A75DD}" type="pres">
      <dgm:prSet presAssocID="{496173AE-891A-214C-8F7A-43762937AAC8}" presName="spacer" presStyleCnt="0"/>
      <dgm:spPr/>
      <dgm:t>
        <a:bodyPr/>
        <a:lstStyle/>
        <a:p>
          <a:endParaRPr lang="zh-TW" altLang="en-US"/>
        </a:p>
      </dgm:t>
    </dgm:pt>
    <dgm:pt modelId="{8894D47A-B26F-604C-8318-02AA8049C4E3}" type="pres">
      <dgm:prSet presAssocID="{EBA79A64-8CB7-7848-8221-7850140268D2}" presName="parentText" presStyleLbl="node1" presStyleIdx="1" presStyleCnt="4">
        <dgm:presLayoutVars>
          <dgm:chMax val="0"/>
          <dgm:bulletEnabled val="1"/>
        </dgm:presLayoutVars>
      </dgm:prSet>
      <dgm:spPr/>
      <dgm:t>
        <a:bodyPr/>
        <a:lstStyle/>
        <a:p>
          <a:endParaRPr lang="zh-TW" altLang="en-US"/>
        </a:p>
      </dgm:t>
    </dgm:pt>
    <dgm:pt modelId="{3D0D7102-71C0-3F44-911A-CA31C2E5236F}" type="pres">
      <dgm:prSet presAssocID="{604DFF12-BBC4-654D-A9B3-40EFF8515B4D}" presName="spacer" presStyleCnt="0"/>
      <dgm:spPr/>
      <dgm:t>
        <a:bodyPr/>
        <a:lstStyle/>
        <a:p>
          <a:endParaRPr lang="zh-TW" altLang="en-US"/>
        </a:p>
      </dgm:t>
    </dgm:pt>
    <dgm:pt modelId="{A4FE5E32-6CAD-504E-8A3A-AE01E2B7F5F4}" type="pres">
      <dgm:prSet presAssocID="{3D4B4A8F-4062-7647-9ACB-8D6A67E3F060}" presName="parentText" presStyleLbl="node1" presStyleIdx="2" presStyleCnt="4">
        <dgm:presLayoutVars>
          <dgm:chMax val="0"/>
          <dgm:bulletEnabled val="1"/>
        </dgm:presLayoutVars>
      </dgm:prSet>
      <dgm:spPr/>
      <dgm:t>
        <a:bodyPr/>
        <a:lstStyle/>
        <a:p>
          <a:endParaRPr lang="zh-TW" altLang="en-US"/>
        </a:p>
      </dgm:t>
    </dgm:pt>
    <dgm:pt modelId="{009BC2DA-54F7-5D40-A8CF-448088093FC3}" type="pres">
      <dgm:prSet presAssocID="{3D4B4A8F-4062-7647-9ACB-8D6A67E3F060}" presName="childText" presStyleLbl="revTx" presStyleIdx="0" presStyleCnt="1">
        <dgm:presLayoutVars>
          <dgm:bulletEnabled val="1"/>
        </dgm:presLayoutVars>
      </dgm:prSet>
      <dgm:spPr/>
      <dgm:t>
        <a:bodyPr/>
        <a:lstStyle/>
        <a:p>
          <a:endParaRPr lang="zh-TW" altLang="en-US"/>
        </a:p>
      </dgm:t>
    </dgm:pt>
    <dgm:pt modelId="{13552F2B-496F-1F4D-9943-D9B25D4F4120}" type="pres">
      <dgm:prSet presAssocID="{3329FFA5-9811-324D-8534-F1D9710F8C87}" presName="parentText" presStyleLbl="node1" presStyleIdx="3" presStyleCnt="4">
        <dgm:presLayoutVars>
          <dgm:chMax val="0"/>
          <dgm:bulletEnabled val="1"/>
        </dgm:presLayoutVars>
      </dgm:prSet>
      <dgm:spPr/>
      <dgm:t>
        <a:bodyPr/>
        <a:lstStyle/>
        <a:p>
          <a:endParaRPr lang="zh-TW" altLang="en-US"/>
        </a:p>
      </dgm:t>
    </dgm:pt>
  </dgm:ptLst>
  <dgm:cxnLst>
    <dgm:cxn modelId="{9B0C8CB7-F6C5-4DFF-B8A6-98EE53213B2C}" type="presOf" srcId="{3329FFA5-9811-324D-8534-F1D9710F8C87}" destId="{13552F2B-496F-1F4D-9943-D9B25D4F4120}" srcOrd="0" destOrd="0" presId="urn:microsoft.com/office/officeart/2005/8/layout/vList2"/>
    <dgm:cxn modelId="{7415628A-D249-4065-BB1E-2CF3DC8CE52D}" type="presOf" srcId="{184C57ED-5CE2-EB47-AE54-692F4E4D2BC0}" destId="{009BC2DA-54F7-5D40-A8CF-448088093FC3}" srcOrd="0" destOrd="0" presId="urn:microsoft.com/office/officeart/2005/8/layout/vList2"/>
    <dgm:cxn modelId="{D83D0E0B-1828-7D43-85EB-91B4D8063BB0}" srcId="{3F8DE37A-ECB7-C749-9FE6-8A5B28F8E490}" destId="{13F5D46D-E9C8-904A-A867-51FF09374956}" srcOrd="0" destOrd="0" parTransId="{0FDC5CE9-F505-134C-8211-2FE6DD0D5F7A}" sibTransId="{496173AE-891A-214C-8F7A-43762937AAC8}"/>
    <dgm:cxn modelId="{51479AA1-35E3-44A0-9AF5-5A684C0CB456}" type="presOf" srcId="{EBA79A64-8CB7-7848-8221-7850140268D2}" destId="{8894D47A-B26F-604C-8318-02AA8049C4E3}" srcOrd="0" destOrd="0" presId="urn:microsoft.com/office/officeart/2005/8/layout/vList2"/>
    <dgm:cxn modelId="{BDC67108-2889-094B-B360-C697AFB2FC6F}" srcId="{3F8DE37A-ECB7-C749-9FE6-8A5B28F8E490}" destId="{3D4B4A8F-4062-7647-9ACB-8D6A67E3F060}" srcOrd="2" destOrd="0" parTransId="{23E5E9A5-0C81-D344-8D7F-BC1AA1DA9234}" sibTransId="{18B28EA4-B521-F142-9127-8831E7C3A9C7}"/>
    <dgm:cxn modelId="{99F636B9-D0EE-463A-A4AF-BB96A181DEF6}" type="presOf" srcId="{3F8DE37A-ECB7-C749-9FE6-8A5B28F8E490}" destId="{C8A11D25-5196-7D48-9A6A-BD4067F537B6}" srcOrd="0" destOrd="0" presId="urn:microsoft.com/office/officeart/2005/8/layout/vList2"/>
    <dgm:cxn modelId="{898A7CD3-617C-7742-A50A-948CC8171AF6}" srcId="{3D4B4A8F-4062-7647-9ACB-8D6A67E3F060}" destId="{184C57ED-5CE2-EB47-AE54-692F4E4D2BC0}" srcOrd="0" destOrd="0" parTransId="{19A93ED5-025B-A54E-90FE-CA2D3DC507FF}" sibTransId="{E3B50264-62E2-FC45-8E36-84C6D308B646}"/>
    <dgm:cxn modelId="{D3BC0A24-118D-744B-A8C1-9C7F951B3197}" srcId="{3D4B4A8F-4062-7647-9ACB-8D6A67E3F060}" destId="{2C69E816-C0B0-144C-AFB7-3F8AD6BF0318}" srcOrd="1" destOrd="0" parTransId="{20957A5F-C1B9-894F-BE53-A7A876D930F1}" sibTransId="{8ED4769D-B15D-2E4D-874A-ADE7594F2ACB}"/>
    <dgm:cxn modelId="{6EB7206F-40BB-2842-83AE-8D891E1FCD8F}" srcId="{3F8DE37A-ECB7-C749-9FE6-8A5B28F8E490}" destId="{3329FFA5-9811-324D-8534-F1D9710F8C87}" srcOrd="3" destOrd="0" parTransId="{F832E79D-40B5-DA4A-8EA9-51668A118CBC}" sibTransId="{87684345-CA44-F04E-B5B7-C11265F2C291}"/>
    <dgm:cxn modelId="{31262B35-F685-4CCD-B293-90DF3C4E5CD3}" type="presOf" srcId="{13F5D46D-E9C8-904A-A867-51FF09374956}" destId="{855A4002-12DD-B843-955B-D098823A52FE}" srcOrd="0" destOrd="0" presId="urn:microsoft.com/office/officeart/2005/8/layout/vList2"/>
    <dgm:cxn modelId="{C42C69AE-2E52-4EF8-9007-423ED19E0DCC}" type="presOf" srcId="{2C69E816-C0B0-144C-AFB7-3F8AD6BF0318}" destId="{009BC2DA-54F7-5D40-A8CF-448088093FC3}" srcOrd="0" destOrd="1" presId="urn:microsoft.com/office/officeart/2005/8/layout/vList2"/>
    <dgm:cxn modelId="{19209411-3050-45F9-BBAB-8FDFFA39F48D}" type="presOf" srcId="{88EECE3C-550D-B84C-9827-57B270DFCEB1}" destId="{009BC2DA-54F7-5D40-A8CF-448088093FC3}" srcOrd="0" destOrd="2" presId="urn:microsoft.com/office/officeart/2005/8/layout/vList2"/>
    <dgm:cxn modelId="{FDF5F46B-D20F-8F48-848E-B0F7D413E7AC}" srcId="{3D4B4A8F-4062-7647-9ACB-8D6A67E3F060}" destId="{88EECE3C-550D-B84C-9827-57B270DFCEB1}" srcOrd="2" destOrd="0" parTransId="{2A2FA5A2-3507-C149-93DE-692AECE42A9F}" sibTransId="{C58F74BE-2614-B148-BC64-CD0998A4B502}"/>
    <dgm:cxn modelId="{E3C69AD3-648C-5F4D-93BE-F89979A0FDEC}" srcId="{3F8DE37A-ECB7-C749-9FE6-8A5B28F8E490}" destId="{EBA79A64-8CB7-7848-8221-7850140268D2}" srcOrd="1" destOrd="0" parTransId="{843079A2-4710-E14D-96EC-A6C2BE126B35}" sibTransId="{604DFF12-BBC4-654D-A9B3-40EFF8515B4D}"/>
    <dgm:cxn modelId="{01514D8A-5C22-4183-ADF2-BEEDA98BB08A}" type="presOf" srcId="{3D4B4A8F-4062-7647-9ACB-8D6A67E3F060}" destId="{A4FE5E32-6CAD-504E-8A3A-AE01E2B7F5F4}" srcOrd="0" destOrd="0" presId="urn:microsoft.com/office/officeart/2005/8/layout/vList2"/>
    <dgm:cxn modelId="{0E202557-EA10-4FD6-878F-70070830E7BD}" type="presParOf" srcId="{C8A11D25-5196-7D48-9A6A-BD4067F537B6}" destId="{855A4002-12DD-B843-955B-D098823A52FE}" srcOrd="0" destOrd="0" presId="urn:microsoft.com/office/officeart/2005/8/layout/vList2"/>
    <dgm:cxn modelId="{D49EEC27-5F83-45F8-9A19-45CA1BBA7C6B}" type="presParOf" srcId="{C8A11D25-5196-7D48-9A6A-BD4067F537B6}" destId="{55DF95FB-D494-BE44-9A1D-80A7937A75DD}" srcOrd="1" destOrd="0" presId="urn:microsoft.com/office/officeart/2005/8/layout/vList2"/>
    <dgm:cxn modelId="{418CCC70-D5AB-48D9-8F42-1437EB08A25B}" type="presParOf" srcId="{C8A11D25-5196-7D48-9A6A-BD4067F537B6}" destId="{8894D47A-B26F-604C-8318-02AA8049C4E3}" srcOrd="2" destOrd="0" presId="urn:microsoft.com/office/officeart/2005/8/layout/vList2"/>
    <dgm:cxn modelId="{46BD7048-44A0-453E-8014-41C8BE93B32D}" type="presParOf" srcId="{C8A11D25-5196-7D48-9A6A-BD4067F537B6}" destId="{3D0D7102-71C0-3F44-911A-CA31C2E5236F}" srcOrd="3" destOrd="0" presId="urn:microsoft.com/office/officeart/2005/8/layout/vList2"/>
    <dgm:cxn modelId="{B0E0E274-41A9-4BBF-B8A6-B4FFD2E9C1C7}" type="presParOf" srcId="{C8A11D25-5196-7D48-9A6A-BD4067F537B6}" destId="{A4FE5E32-6CAD-504E-8A3A-AE01E2B7F5F4}" srcOrd="4" destOrd="0" presId="urn:microsoft.com/office/officeart/2005/8/layout/vList2"/>
    <dgm:cxn modelId="{5ACD4745-F62A-48CC-9723-F8CE15D2F81E}" type="presParOf" srcId="{C8A11D25-5196-7D48-9A6A-BD4067F537B6}" destId="{009BC2DA-54F7-5D40-A8CF-448088093FC3}" srcOrd="5" destOrd="0" presId="urn:microsoft.com/office/officeart/2005/8/layout/vList2"/>
    <dgm:cxn modelId="{57678540-9453-40CD-B909-F82C490ACF2A}" type="presParOf" srcId="{C8A11D25-5196-7D48-9A6A-BD4067F537B6}" destId="{13552F2B-496F-1F4D-9943-D9B25D4F412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CAC5854-5F91-3049-84D1-548492A195EE}" type="doc">
      <dgm:prSet loTypeId="urn:microsoft.com/office/officeart/2005/8/layout/hList6" loCatId="list" qsTypeId="urn:microsoft.com/office/officeart/2005/8/quickstyle/simple3" qsCatId="simple" csTypeId="urn:microsoft.com/office/officeart/2005/8/colors/colorful5" csCatId="colorful" phldr="1"/>
      <dgm:spPr/>
      <dgm:t>
        <a:bodyPr/>
        <a:lstStyle/>
        <a:p>
          <a:endParaRPr lang="zh-TW" altLang="en-US"/>
        </a:p>
      </dgm:t>
    </dgm:pt>
    <dgm:pt modelId="{01033C0A-93A3-3E4A-B859-246B01A8E7E4}">
      <dgm:prSet/>
      <dgm:spPr/>
      <dgm:t>
        <a:bodyPr/>
        <a:lstStyle/>
        <a:p>
          <a:pPr algn="l" rtl="0"/>
          <a:r>
            <a:rPr lang="zh-TW" altLang="en-US" b="1" dirty="0" smtClean="0"/>
            <a:t>出現嚴重適應困難，已運用校內輔導資源，但問題仍未改善或日益惡化（如通報議題、中輟、拒學、觸法、虞犯、精神疾患</a:t>
          </a:r>
          <a:r>
            <a:rPr lang="en-US" altLang="zh-TW" b="1" dirty="0" smtClean="0"/>
            <a:t>…</a:t>
          </a:r>
          <a:r>
            <a:rPr lang="zh-TW" altLang="en-US" b="1" dirty="0" smtClean="0"/>
            <a:t>等）</a:t>
          </a:r>
          <a:endParaRPr lang="zh-TW" altLang="en-US" b="1" dirty="0"/>
        </a:p>
      </dgm:t>
    </dgm:pt>
    <dgm:pt modelId="{EC871048-5FCB-294B-B15C-B57BF3AE85B9}" type="parTrans" cxnId="{3151FEA4-F551-7044-8CA0-959518CDBF94}">
      <dgm:prSet/>
      <dgm:spPr/>
      <dgm:t>
        <a:bodyPr/>
        <a:lstStyle/>
        <a:p>
          <a:endParaRPr lang="zh-TW" altLang="en-US"/>
        </a:p>
      </dgm:t>
    </dgm:pt>
    <dgm:pt modelId="{FB186244-A25C-8E45-B43A-1013D59CF092}" type="sibTrans" cxnId="{3151FEA4-F551-7044-8CA0-959518CDBF94}">
      <dgm:prSet/>
      <dgm:spPr/>
      <dgm:t>
        <a:bodyPr/>
        <a:lstStyle/>
        <a:p>
          <a:endParaRPr lang="zh-TW" altLang="en-US"/>
        </a:p>
      </dgm:t>
    </dgm:pt>
    <dgm:pt modelId="{5FBE1736-233D-1D4C-A530-05BB47249F51}">
      <dgm:prSet custT="1"/>
      <dgm:spPr/>
      <dgm:t>
        <a:bodyPr/>
        <a:lstStyle/>
        <a:p>
          <a:pPr algn="l" rtl="0"/>
          <a:r>
            <a:rPr lang="zh-TW" altLang="en-US" sz="2000" b="1" dirty="0" smtClean="0"/>
            <a:t>依據各縣市學生輔導諮商中心原則執行之</a:t>
          </a:r>
          <a:endParaRPr lang="zh-TW" altLang="en-US" sz="2000" b="1" dirty="0"/>
        </a:p>
      </dgm:t>
    </dgm:pt>
    <dgm:pt modelId="{F34517E4-8177-DA4B-A2D5-4FC11D0ED2F5}" type="parTrans" cxnId="{DDE7390D-F31D-474B-A51B-46301BB54FF3}">
      <dgm:prSet/>
      <dgm:spPr/>
      <dgm:t>
        <a:bodyPr/>
        <a:lstStyle/>
        <a:p>
          <a:endParaRPr lang="zh-TW" altLang="en-US"/>
        </a:p>
      </dgm:t>
    </dgm:pt>
    <dgm:pt modelId="{BA2F58A4-6572-0545-89CD-DEEA31EEECA2}" type="sibTrans" cxnId="{DDE7390D-F31D-474B-A51B-46301BB54FF3}">
      <dgm:prSet/>
      <dgm:spPr/>
      <dgm:t>
        <a:bodyPr/>
        <a:lstStyle/>
        <a:p>
          <a:endParaRPr lang="zh-TW" altLang="en-US"/>
        </a:p>
      </dgm:t>
    </dgm:pt>
    <dgm:pt modelId="{6BE2DE3B-9B3E-6042-A338-6793EAD43608}">
      <dgm:prSet custT="1"/>
      <dgm:spPr/>
      <dgm:t>
        <a:bodyPr/>
        <a:lstStyle/>
        <a:p>
          <a:pPr algn="l" rtl="0"/>
          <a:r>
            <a:rPr lang="zh-TW" altLang="en-US" sz="2000" b="1" dirty="0" smtClean="0"/>
            <a:t>輔導室與學生輔導諮商中心聯繫、填寫「輔諮中心服務轉介單」，由輔諮中心安排專任專業輔導人員或其他輔導專業資源，進行評估與介入</a:t>
          </a:r>
          <a:r>
            <a:rPr lang="zh-TW" altLang="en-US" sz="1800" dirty="0" smtClean="0"/>
            <a:t>。</a:t>
          </a:r>
          <a:endParaRPr lang="zh-TW" altLang="en-US" sz="1800" dirty="0"/>
        </a:p>
      </dgm:t>
    </dgm:pt>
    <dgm:pt modelId="{983E274F-FC1C-CD45-8D95-8A831C078AD3}" type="parTrans" cxnId="{2B372AA8-FDD4-AE46-8D00-2DE502DE9C9B}">
      <dgm:prSet/>
      <dgm:spPr/>
      <dgm:t>
        <a:bodyPr/>
        <a:lstStyle/>
        <a:p>
          <a:endParaRPr lang="zh-TW" altLang="en-US"/>
        </a:p>
      </dgm:t>
    </dgm:pt>
    <dgm:pt modelId="{EDBE648B-D2A3-3E4D-8F37-B5458F5AE36C}" type="sibTrans" cxnId="{2B372AA8-FDD4-AE46-8D00-2DE502DE9C9B}">
      <dgm:prSet/>
      <dgm:spPr/>
      <dgm:t>
        <a:bodyPr/>
        <a:lstStyle/>
        <a:p>
          <a:endParaRPr lang="zh-TW" altLang="en-US"/>
        </a:p>
      </dgm:t>
    </dgm:pt>
    <dgm:pt modelId="{C7BF0C11-9953-4379-A79D-99D7651E6552}">
      <dgm:prSet/>
      <dgm:spPr/>
      <dgm:t>
        <a:bodyPr/>
        <a:lstStyle/>
        <a:p>
          <a:endParaRPr lang="zh-TW" altLang="en-US" dirty="0"/>
        </a:p>
      </dgm:t>
    </dgm:pt>
    <dgm:pt modelId="{EDE44F9B-28D3-4723-AA1B-9BF128BEA338}" type="parTrans" cxnId="{1C34065C-AD6F-4CEA-8C50-EA04C50C0736}">
      <dgm:prSet/>
      <dgm:spPr/>
      <dgm:t>
        <a:bodyPr/>
        <a:lstStyle/>
        <a:p>
          <a:endParaRPr lang="zh-TW" altLang="en-US"/>
        </a:p>
      </dgm:t>
    </dgm:pt>
    <dgm:pt modelId="{B72CF70B-EA9E-415B-A840-8D8D5579584D}" type="sibTrans" cxnId="{1C34065C-AD6F-4CEA-8C50-EA04C50C0736}">
      <dgm:prSet/>
      <dgm:spPr/>
      <dgm:t>
        <a:bodyPr/>
        <a:lstStyle/>
        <a:p>
          <a:endParaRPr lang="zh-TW" altLang="en-US"/>
        </a:p>
      </dgm:t>
    </dgm:pt>
    <dgm:pt modelId="{DD2E15FC-5881-4F8A-B34D-D6F2089AFEE6}" type="pres">
      <dgm:prSet presAssocID="{DCAC5854-5F91-3049-84D1-548492A195EE}" presName="Name0" presStyleCnt="0">
        <dgm:presLayoutVars>
          <dgm:dir/>
          <dgm:resizeHandles val="exact"/>
        </dgm:presLayoutVars>
      </dgm:prSet>
      <dgm:spPr/>
      <dgm:t>
        <a:bodyPr/>
        <a:lstStyle/>
        <a:p>
          <a:endParaRPr lang="zh-TW" altLang="en-US"/>
        </a:p>
      </dgm:t>
    </dgm:pt>
    <dgm:pt modelId="{FE56238B-4CD0-4893-A1FD-C2A65E8468E5}" type="pres">
      <dgm:prSet presAssocID="{01033C0A-93A3-3E4A-B859-246B01A8E7E4}" presName="node" presStyleLbl="node1" presStyleIdx="0" presStyleCnt="3">
        <dgm:presLayoutVars>
          <dgm:bulletEnabled val="1"/>
        </dgm:presLayoutVars>
      </dgm:prSet>
      <dgm:spPr/>
      <dgm:t>
        <a:bodyPr/>
        <a:lstStyle/>
        <a:p>
          <a:endParaRPr lang="zh-TW" altLang="en-US"/>
        </a:p>
      </dgm:t>
    </dgm:pt>
    <dgm:pt modelId="{588CB8AE-1F51-4AD6-89BE-750819FCB06E}" type="pres">
      <dgm:prSet presAssocID="{FB186244-A25C-8E45-B43A-1013D59CF092}" presName="sibTrans" presStyleCnt="0"/>
      <dgm:spPr/>
      <dgm:t>
        <a:bodyPr/>
        <a:lstStyle/>
        <a:p>
          <a:endParaRPr lang="zh-TW" altLang="en-US"/>
        </a:p>
      </dgm:t>
    </dgm:pt>
    <dgm:pt modelId="{F066255E-BE40-40A4-AB3B-4BA8D6B0B255}" type="pres">
      <dgm:prSet presAssocID="{5FBE1736-233D-1D4C-A530-05BB47249F51}" presName="node" presStyleLbl="node1" presStyleIdx="1" presStyleCnt="3">
        <dgm:presLayoutVars>
          <dgm:bulletEnabled val="1"/>
        </dgm:presLayoutVars>
      </dgm:prSet>
      <dgm:spPr/>
      <dgm:t>
        <a:bodyPr/>
        <a:lstStyle/>
        <a:p>
          <a:endParaRPr lang="zh-TW" altLang="en-US"/>
        </a:p>
      </dgm:t>
    </dgm:pt>
    <dgm:pt modelId="{A4545732-8F98-4E71-BA0D-996D82CCC550}" type="pres">
      <dgm:prSet presAssocID="{BA2F58A4-6572-0545-89CD-DEEA31EEECA2}" presName="sibTrans" presStyleCnt="0"/>
      <dgm:spPr/>
      <dgm:t>
        <a:bodyPr/>
        <a:lstStyle/>
        <a:p>
          <a:endParaRPr lang="zh-TW" altLang="en-US"/>
        </a:p>
      </dgm:t>
    </dgm:pt>
    <dgm:pt modelId="{C32107BB-10C2-478E-9EF0-0A8C38C69090}" type="pres">
      <dgm:prSet presAssocID="{6BE2DE3B-9B3E-6042-A338-6793EAD43608}" presName="node" presStyleLbl="node1" presStyleIdx="2" presStyleCnt="3">
        <dgm:presLayoutVars>
          <dgm:bulletEnabled val="1"/>
        </dgm:presLayoutVars>
      </dgm:prSet>
      <dgm:spPr/>
      <dgm:t>
        <a:bodyPr/>
        <a:lstStyle/>
        <a:p>
          <a:endParaRPr lang="zh-TW" altLang="en-US"/>
        </a:p>
      </dgm:t>
    </dgm:pt>
  </dgm:ptLst>
  <dgm:cxnLst>
    <dgm:cxn modelId="{DDE7390D-F31D-474B-A51B-46301BB54FF3}" srcId="{DCAC5854-5F91-3049-84D1-548492A195EE}" destId="{5FBE1736-233D-1D4C-A530-05BB47249F51}" srcOrd="1" destOrd="0" parTransId="{F34517E4-8177-DA4B-A2D5-4FC11D0ED2F5}" sibTransId="{BA2F58A4-6572-0545-89CD-DEEA31EEECA2}"/>
    <dgm:cxn modelId="{9A7AF622-E992-4959-BFCD-0226210263F3}" type="presOf" srcId="{6BE2DE3B-9B3E-6042-A338-6793EAD43608}" destId="{C32107BB-10C2-478E-9EF0-0A8C38C69090}" srcOrd="0" destOrd="0" presId="urn:microsoft.com/office/officeart/2005/8/layout/hList6"/>
    <dgm:cxn modelId="{2B372AA8-FDD4-AE46-8D00-2DE502DE9C9B}" srcId="{DCAC5854-5F91-3049-84D1-548492A195EE}" destId="{6BE2DE3B-9B3E-6042-A338-6793EAD43608}" srcOrd="2" destOrd="0" parTransId="{983E274F-FC1C-CD45-8D95-8A831C078AD3}" sibTransId="{EDBE648B-D2A3-3E4D-8F37-B5458F5AE36C}"/>
    <dgm:cxn modelId="{87789582-A3BB-48AA-86A1-BC11C302F97F}" type="presOf" srcId="{01033C0A-93A3-3E4A-B859-246B01A8E7E4}" destId="{FE56238B-4CD0-4893-A1FD-C2A65E8468E5}" srcOrd="0" destOrd="0" presId="urn:microsoft.com/office/officeart/2005/8/layout/hList6"/>
    <dgm:cxn modelId="{3151FEA4-F551-7044-8CA0-959518CDBF94}" srcId="{DCAC5854-5F91-3049-84D1-548492A195EE}" destId="{01033C0A-93A3-3E4A-B859-246B01A8E7E4}" srcOrd="0" destOrd="0" parTransId="{EC871048-5FCB-294B-B15C-B57BF3AE85B9}" sibTransId="{FB186244-A25C-8E45-B43A-1013D59CF092}"/>
    <dgm:cxn modelId="{1C34065C-AD6F-4CEA-8C50-EA04C50C0736}" srcId="{01033C0A-93A3-3E4A-B859-246B01A8E7E4}" destId="{C7BF0C11-9953-4379-A79D-99D7651E6552}" srcOrd="0" destOrd="0" parTransId="{EDE44F9B-28D3-4723-AA1B-9BF128BEA338}" sibTransId="{B72CF70B-EA9E-415B-A840-8D8D5579584D}"/>
    <dgm:cxn modelId="{ADB79A02-46CB-4475-AE4F-25C0AD367DA5}" type="presOf" srcId="{DCAC5854-5F91-3049-84D1-548492A195EE}" destId="{DD2E15FC-5881-4F8A-B34D-D6F2089AFEE6}" srcOrd="0" destOrd="0" presId="urn:microsoft.com/office/officeart/2005/8/layout/hList6"/>
    <dgm:cxn modelId="{542E3B56-5C37-4A87-9AA9-1348B40B0CC2}" type="presOf" srcId="{5FBE1736-233D-1D4C-A530-05BB47249F51}" destId="{F066255E-BE40-40A4-AB3B-4BA8D6B0B255}" srcOrd="0" destOrd="0" presId="urn:microsoft.com/office/officeart/2005/8/layout/hList6"/>
    <dgm:cxn modelId="{38503CCC-31D3-4531-B17E-D66D4415D776}" type="presOf" srcId="{C7BF0C11-9953-4379-A79D-99D7651E6552}" destId="{FE56238B-4CD0-4893-A1FD-C2A65E8468E5}" srcOrd="0" destOrd="1" presId="urn:microsoft.com/office/officeart/2005/8/layout/hList6"/>
    <dgm:cxn modelId="{733DB0C7-4243-4664-9125-9445338F8DA4}" type="presParOf" srcId="{DD2E15FC-5881-4F8A-B34D-D6F2089AFEE6}" destId="{FE56238B-4CD0-4893-A1FD-C2A65E8468E5}" srcOrd="0" destOrd="0" presId="urn:microsoft.com/office/officeart/2005/8/layout/hList6"/>
    <dgm:cxn modelId="{1E72618F-F462-47A1-BF82-23254F19D870}" type="presParOf" srcId="{DD2E15FC-5881-4F8A-B34D-D6F2089AFEE6}" destId="{588CB8AE-1F51-4AD6-89BE-750819FCB06E}" srcOrd="1" destOrd="0" presId="urn:microsoft.com/office/officeart/2005/8/layout/hList6"/>
    <dgm:cxn modelId="{9339A3A6-5142-4471-988B-F646188AC350}" type="presParOf" srcId="{DD2E15FC-5881-4F8A-B34D-D6F2089AFEE6}" destId="{F066255E-BE40-40A4-AB3B-4BA8D6B0B255}" srcOrd="2" destOrd="0" presId="urn:microsoft.com/office/officeart/2005/8/layout/hList6"/>
    <dgm:cxn modelId="{BE682532-DA15-441B-8F42-309A6D685445}" type="presParOf" srcId="{DD2E15FC-5881-4F8A-B34D-D6F2089AFEE6}" destId="{A4545732-8F98-4E71-BA0D-996D82CCC550}" srcOrd="3" destOrd="0" presId="urn:microsoft.com/office/officeart/2005/8/layout/hList6"/>
    <dgm:cxn modelId="{94D9992F-7CA9-41E6-A6C0-8922C86C7B02}" type="presParOf" srcId="{DD2E15FC-5881-4F8A-B34D-D6F2089AFEE6}" destId="{C32107BB-10C2-478E-9EF0-0A8C38C69090}" srcOrd="4"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D11F5DB-3CB7-5C4F-AC12-1BF9BD2BD0D0}" type="doc">
      <dgm:prSet loTypeId="urn:microsoft.com/office/officeart/2005/8/layout/default#4" loCatId="" qsTypeId="urn:microsoft.com/office/officeart/2005/8/quickstyle/simple3" qsCatId="simple" csTypeId="urn:microsoft.com/office/officeart/2005/8/colors/colorful5" csCatId="colorful" phldr="1"/>
      <dgm:spPr/>
      <dgm:t>
        <a:bodyPr/>
        <a:lstStyle/>
        <a:p>
          <a:endParaRPr lang="zh-TW" altLang="en-US"/>
        </a:p>
      </dgm:t>
    </dgm:pt>
    <dgm:pt modelId="{C86BC1C9-E210-BC42-9758-CAD2DD323800}">
      <dgm:prSet/>
      <dgm:spPr/>
      <dgm:t>
        <a:bodyPr/>
        <a:lstStyle/>
        <a:p>
          <a:pPr rtl="0"/>
          <a:r>
            <a:rPr lang="zh-TW" altLang="en-US" dirty="0" smtClean="0"/>
            <a:t>學生、家庭、社會環境之評估及協助</a:t>
          </a:r>
          <a:endParaRPr lang="zh-TW" altLang="en-US" dirty="0"/>
        </a:p>
      </dgm:t>
    </dgm:pt>
    <dgm:pt modelId="{932183A1-0D0E-7A41-8BFF-E921A777C3C0}" type="parTrans" cxnId="{7BB0D6C2-5996-A845-9C4B-A17C38691259}">
      <dgm:prSet/>
      <dgm:spPr/>
      <dgm:t>
        <a:bodyPr/>
        <a:lstStyle/>
        <a:p>
          <a:endParaRPr lang="zh-TW" altLang="en-US"/>
        </a:p>
      </dgm:t>
    </dgm:pt>
    <dgm:pt modelId="{93EA7E50-5DD0-D847-96B5-098D42653955}" type="sibTrans" cxnId="{7BB0D6C2-5996-A845-9C4B-A17C38691259}">
      <dgm:prSet/>
      <dgm:spPr/>
      <dgm:t>
        <a:bodyPr/>
        <a:lstStyle/>
        <a:p>
          <a:endParaRPr lang="zh-TW" altLang="en-US"/>
        </a:p>
      </dgm:t>
    </dgm:pt>
    <dgm:pt modelId="{2151B5FE-9762-C74C-8F4D-8F680740A984}">
      <dgm:prSet/>
      <dgm:spPr/>
      <dgm:t>
        <a:bodyPr/>
        <a:lstStyle/>
        <a:p>
          <a:pPr rtl="0"/>
          <a:r>
            <a:rPr lang="zh-TW" altLang="en-US" dirty="0" smtClean="0"/>
            <a:t>個案諮商與心理治療</a:t>
          </a:r>
          <a:endParaRPr lang="zh-TW" altLang="en-US" dirty="0"/>
        </a:p>
      </dgm:t>
    </dgm:pt>
    <dgm:pt modelId="{8D6397A3-21F2-FC42-8D5D-7108706C1BAD}" type="parTrans" cxnId="{DA03E0D7-D493-E94B-9AA7-F45090D7DC3F}">
      <dgm:prSet/>
      <dgm:spPr/>
      <dgm:t>
        <a:bodyPr/>
        <a:lstStyle/>
        <a:p>
          <a:endParaRPr lang="zh-TW" altLang="en-US"/>
        </a:p>
      </dgm:t>
    </dgm:pt>
    <dgm:pt modelId="{3061D265-BCD3-A942-AFED-AF15868EC0C1}" type="sibTrans" cxnId="{DA03E0D7-D493-E94B-9AA7-F45090D7DC3F}">
      <dgm:prSet/>
      <dgm:spPr/>
      <dgm:t>
        <a:bodyPr/>
        <a:lstStyle/>
        <a:p>
          <a:endParaRPr lang="zh-TW" altLang="en-US"/>
        </a:p>
      </dgm:t>
    </dgm:pt>
    <dgm:pt modelId="{2E416DED-1A00-934D-9EF4-7357F36A67EC}">
      <dgm:prSet/>
      <dgm:spPr/>
      <dgm:t>
        <a:bodyPr/>
        <a:lstStyle/>
        <a:p>
          <a:pPr rtl="0"/>
          <a:r>
            <a:rPr lang="zh-TW" altLang="en-US" dirty="0" smtClean="0"/>
            <a:t>團體諮商與心理治療</a:t>
          </a:r>
          <a:endParaRPr lang="zh-TW" altLang="en-US" dirty="0"/>
        </a:p>
      </dgm:t>
    </dgm:pt>
    <dgm:pt modelId="{E0C64B37-58F3-4D4B-B70F-36294005F09A}" type="parTrans" cxnId="{00B7A102-E5B7-534F-9531-FD32D0248D4C}">
      <dgm:prSet/>
      <dgm:spPr/>
      <dgm:t>
        <a:bodyPr/>
        <a:lstStyle/>
        <a:p>
          <a:endParaRPr lang="zh-TW" altLang="en-US"/>
        </a:p>
      </dgm:t>
    </dgm:pt>
    <dgm:pt modelId="{4C97B65B-27CA-EF43-8CEB-5FF4583A8345}" type="sibTrans" cxnId="{00B7A102-E5B7-534F-9531-FD32D0248D4C}">
      <dgm:prSet/>
      <dgm:spPr/>
      <dgm:t>
        <a:bodyPr/>
        <a:lstStyle/>
        <a:p>
          <a:endParaRPr lang="zh-TW" altLang="en-US"/>
        </a:p>
      </dgm:t>
    </dgm:pt>
    <dgm:pt modelId="{A8AA0A5E-EF62-9A43-A940-C5503A023981}">
      <dgm:prSet/>
      <dgm:spPr/>
      <dgm:t>
        <a:bodyPr/>
        <a:lstStyle/>
        <a:p>
          <a:pPr rtl="0"/>
          <a:r>
            <a:rPr lang="zh-TW" altLang="en-US" dirty="0" smtClean="0"/>
            <a:t>提供教師與家長輔導專業諮詢</a:t>
          </a:r>
          <a:endParaRPr lang="zh-TW" altLang="en-US" dirty="0"/>
        </a:p>
      </dgm:t>
    </dgm:pt>
    <dgm:pt modelId="{CFCAE791-CC1A-4841-BD88-BA442502D5D4}" type="parTrans" cxnId="{318F339E-6C5F-E941-BEB7-49C5413B9FF6}">
      <dgm:prSet/>
      <dgm:spPr/>
      <dgm:t>
        <a:bodyPr/>
        <a:lstStyle/>
        <a:p>
          <a:endParaRPr lang="zh-TW" altLang="en-US"/>
        </a:p>
      </dgm:t>
    </dgm:pt>
    <dgm:pt modelId="{D29B2DCC-FFD1-A047-8A46-253B0A813223}" type="sibTrans" cxnId="{318F339E-6C5F-E941-BEB7-49C5413B9FF6}">
      <dgm:prSet/>
      <dgm:spPr/>
      <dgm:t>
        <a:bodyPr/>
        <a:lstStyle/>
        <a:p>
          <a:endParaRPr lang="zh-TW" altLang="en-US"/>
        </a:p>
      </dgm:t>
    </dgm:pt>
    <dgm:pt modelId="{225B53E1-6873-6D48-8BEE-74CD7B4BFD4A}">
      <dgm:prSet/>
      <dgm:spPr/>
      <dgm:t>
        <a:bodyPr/>
        <a:lstStyle/>
        <a:p>
          <a:pPr rtl="0"/>
          <a:r>
            <a:rPr lang="zh-TW" altLang="en-US" dirty="0" smtClean="0"/>
            <a:t>提供學校輔導諮詢服務</a:t>
          </a:r>
          <a:endParaRPr lang="zh-TW" altLang="en-US" dirty="0"/>
        </a:p>
      </dgm:t>
    </dgm:pt>
    <dgm:pt modelId="{723187DE-038B-C445-B910-9ACD930C5747}" type="parTrans" cxnId="{0C407988-D52E-D94C-AC03-901FEE7B8D8E}">
      <dgm:prSet/>
      <dgm:spPr/>
      <dgm:t>
        <a:bodyPr/>
        <a:lstStyle/>
        <a:p>
          <a:endParaRPr lang="zh-TW" altLang="en-US"/>
        </a:p>
      </dgm:t>
    </dgm:pt>
    <dgm:pt modelId="{7AC353E8-8494-AF47-A419-19E2259683B0}" type="sibTrans" cxnId="{0C407988-D52E-D94C-AC03-901FEE7B8D8E}">
      <dgm:prSet/>
      <dgm:spPr/>
      <dgm:t>
        <a:bodyPr/>
        <a:lstStyle/>
        <a:p>
          <a:endParaRPr lang="zh-TW" altLang="en-US"/>
        </a:p>
      </dgm:t>
    </dgm:pt>
    <dgm:pt modelId="{33F691F9-8852-E74E-A1B2-D9F5884ED458}">
      <dgm:prSet/>
      <dgm:spPr/>
      <dgm:t>
        <a:bodyPr/>
        <a:lstStyle/>
        <a:p>
          <a:pPr rtl="0"/>
          <a:r>
            <a:rPr lang="zh-TW" altLang="en-US" dirty="0" smtClean="0"/>
            <a:t>進行特殊個案學生之安置</a:t>
          </a:r>
          <a:endParaRPr lang="zh-TW" altLang="en-US" dirty="0"/>
        </a:p>
      </dgm:t>
    </dgm:pt>
    <dgm:pt modelId="{C8C271BE-8F69-0549-BC2A-9BB75D35D89D}" type="parTrans" cxnId="{7A2DB535-102D-D949-A1FF-7E4E733FD156}">
      <dgm:prSet/>
      <dgm:spPr/>
      <dgm:t>
        <a:bodyPr/>
        <a:lstStyle/>
        <a:p>
          <a:endParaRPr lang="zh-TW" altLang="en-US"/>
        </a:p>
      </dgm:t>
    </dgm:pt>
    <dgm:pt modelId="{F8E6348E-D713-6741-AC25-E038BE18D819}" type="sibTrans" cxnId="{7A2DB535-102D-D949-A1FF-7E4E733FD156}">
      <dgm:prSet/>
      <dgm:spPr/>
      <dgm:t>
        <a:bodyPr/>
        <a:lstStyle/>
        <a:p>
          <a:endParaRPr lang="zh-TW" altLang="en-US"/>
        </a:p>
      </dgm:t>
    </dgm:pt>
    <dgm:pt modelId="{DDC0BDBF-E4CE-7C42-B44D-B6F7184224A4}">
      <dgm:prSet/>
      <dgm:spPr/>
      <dgm:t>
        <a:bodyPr/>
        <a:lstStyle/>
        <a:p>
          <a:pPr rtl="0"/>
          <a:r>
            <a:rPr lang="zh-TW" altLang="en-US" dirty="0" smtClean="0"/>
            <a:t>個案資源運用與整合</a:t>
          </a:r>
          <a:endParaRPr lang="zh-TW" altLang="en-US" dirty="0"/>
        </a:p>
      </dgm:t>
    </dgm:pt>
    <dgm:pt modelId="{745BB1DB-87A4-274A-970E-CEF55A653C06}" type="parTrans" cxnId="{208F5151-4491-BE4D-8834-73B30FABDDB7}">
      <dgm:prSet/>
      <dgm:spPr/>
      <dgm:t>
        <a:bodyPr/>
        <a:lstStyle/>
        <a:p>
          <a:endParaRPr lang="zh-TW" altLang="en-US"/>
        </a:p>
      </dgm:t>
    </dgm:pt>
    <dgm:pt modelId="{E5ABB5D6-190A-DD40-8E17-6802A748309D}" type="sibTrans" cxnId="{208F5151-4491-BE4D-8834-73B30FABDDB7}">
      <dgm:prSet/>
      <dgm:spPr/>
      <dgm:t>
        <a:bodyPr/>
        <a:lstStyle/>
        <a:p>
          <a:endParaRPr lang="zh-TW" altLang="en-US"/>
        </a:p>
      </dgm:t>
    </dgm:pt>
    <dgm:pt modelId="{CBE46C2B-DCCC-884F-A75E-E1D57E6CE3DF}" type="pres">
      <dgm:prSet presAssocID="{6D11F5DB-3CB7-5C4F-AC12-1BF9BD2BD0D0}" presName="diagram" presStyleCnt="0">
        <dgm:presLayoutVars>
          <dgm:dir/>
          <dgm:resizeHandles val="exact"/>
        </dgm:presLayoutVars>
      </dgm:prSet>
      <dgm:spPr/>
      <dgm:t>
        <a:bodyPr/>
        <a:lstStyle/>
        <a:p>
          <a:endParaRPr lang="zh-TW" altLang="en-US"/>
        </a:p>
      </dgm:t>
    </dgm:pt>
    <dgm:pt modelId="{AA1C8303-B59D-3146-AFEE-9F68B73D6F43}" type="pres">
      <dgm:prSet presAssocID="{C86BC1C9-E210-BC42-9758-CAD2DD323800}" presName="node" presStyleLbl="node1" presStyleIdx="0" presStyleCnt="7">
        <dgm:presLayoutVars>
          <dgm:bulletEnabled val="1"/>
        </dgm:presLayoutVars>
      </dgm:prSet>
      <dgm:spPr/>
      <dgm:t>
        <a:bodyPr/>
        <a:lstStyle/>
        <a:p>
          <a:endParaRPr lang="zh-TW" altLang="en-US"/>
        </a:p>
      </dgm:t>
    </dgm:pt>
    <dgm:pt modelId="{4BBDA6CE-6B55-684A-84EB-C3957409EFED}" type="pres">
      <dgm:prSet presAssocID="{93EA7E50-5DD0-D847-96B5-098D42653955}" presName="sibTrans" presStyleCnt="0"/>
      <dgm:spPr/>
      <dgm:t>
        <a:bodyPr/>
        <a:lstStyle/>
        <a:p>
          <a:endParaRPr lang="zh-TW" altLang="en-US"/>
        </a:p>
      </dgm:t>
    </dgm:pt>
    <dgm:pt modelId="{3C5A9977-2938-3D4D-92DA-72D6AE38B289}" type="pres">
      <dgm:prSet presAssocID="{2151B5FE-9762-C74C-8F4D-8F680740A984}" presName="node" presStyleLbl="node1" presStyleIdx="1" presStyleCnt="7" custScaleX="112428">
        <dgm:presLayoutVars>
          <dgm:bulletEnabled val="1"/>
        </dgm:presLayoutVars>
      </dgm:prSet>
      <dgm:spPr/>
      <dgm:t>
        <a:bodyPr/>
        <a:lstStyle/>
        <a:p>
          <a:endParaRPr lang="zh-TW" altLang="en-US"/>
        </a:p>
      </dgm:t>
    </dgm:pt>
    <dgm:pt modelId="{1BD1427C-0036-C348-A82C-D194726A72CE}" type="pres">
      <dgm:prSet presAssocID="{3061D265-BCD3-A942-AFED-AF15868EC0C1}" presName="sibTrans" presStyleCnt="0"/>
      <dgm:spPr/>
      <dgm:t>
        <a:bodyPr/>
        <a:lstStyle/>
        <a:p>
          <a:endParaRPr lang="zh-TW" altLang="en-US"/>
        </a:p>
      </dgm:t>
    </dgm:pt>
    <dgm:pt modelId="{9788DBEB-EEB0-3D45-B5E2-03B6E1D8927E}" type="pres">
      <dgm:prSet presAssocID="{2E416DED-1A00-934D-9EF4-7357F36A67EC}" presName="node" presStyleLbl="node1" presStyleIdx="2" presStyleCnt="7" custScaleX="111258">
        <dgm:presLayoutVars>
          <dgm:bulletEnabled val="1"/>
        </dgm:presLayoutVars>
      </dgm:prSet>
      <dgm:spPr/>
      <dgm:t>
        <a:bodyPr/>
        <a:lstStyle/>
        <a:p>
          <a:endParaRPr lang="zh-TW" altLang="en-US"/>
        </a:p>
      </dgm:t>
    </dgm:pt>
    <dgm:pt modelId="{D04BA9AC-D341-DA4C-993E-2F36EF76D76A}" type="pres">
      <dgm:prSet presAssocID="{4C97B65B-27CA-EF43-8CEB-5FF4583A8345}" presName="sibTrans" presStyleCnt="0"/>
      <dgm:spPr/>
      <dgm:t>
        <a:bodyPr/>
        <a:lstStyle/>
        <a:p>
          <a:endParaRPr lang="zh-TW" altLang="en-US"/>
        </a:p>
      </dgm:t>
    </dgm:pt>
    <dgm:pt modelId="{D5BEA07F-A504-164A-9765-CA4B4287C223}" type="pres">
      <dgm:prSet presAssocID="{A8AA0A5E-EF62-9A43-A940-C5503A023981}" presName="node" presStyleLbl="node1" presStyleIdx="3" presStyleCnt="7" custScaleX="154149">
        <dgm:presLayoutVars>
          <dgm:bulletEnabled val="1"/>
        </dgm:presLayoutVars>
      </dgm:prSet>
      <dgm:spPr/>
      <dgm:t>
        <a:bodyPr/>
        <a:lstStyle/>
        <a:p>
          <a:endParaRPr lang="zh-TW" altLang="en-US"/>
        </a:p>
      </dgm:t>
    </dgm:pt>
    <dgm:pt modelId="{9FB00808-15C3-0B45-99AF-39C5B5D2FB1B}" type="pres">
      <dgm:prSet presAssocID="{D29B2DCC-FFD1-A047-8A46-253B0A813223}" presName="sibTrans" presStyleCnt="0"/>
      <dgm:spPr/>
      <dgm:t>
        <a:bodyPr/>
        <a:lstStyle/>
        <a:p>
          <a:endParaRPr lang="zh-TW" altLang="en-US"/>
        </a:p>
      </dgm:t>
    </dgm:pt>
    <dgm:pt modelId="{FA1266AC-D10C-4E4D-9F22-3EFFB74675E7}" type="pres">
      <dgm:prSet presAssocID="{225B53E1-6873-6D48-8BEE-74CD7B4BFD4A}" presName="node" presStyleLbl="node1" presStyleIdx="4" presStyleCnt="7" custScaleX="152474">
        <dgm:presLayoutVars>
          <dgm:bulletEnabled val="1"/>
        </dgm:presLayoutVars>
      </dgm:prSet>
      <dgm:spPr/>
      <dgm:t>
        <a:bodyPr/>
        <a:lstStyle/>
        <a:p>
          <a:endParaRPr lang="zh-TW" altLang="en-US"/>
        </a:p>
      </dgm:t>
    </dgm:pt>
    <dgm:pt modelId="{FBD063AE-4D9D-0148-BB50-FFED89758262}" type="pres">
      <dgm:prSet presAssocID="{7AC353E8-8494-AF47-A419-19E2259683B0}" presName="sibTrans" presStyleCnt="0"/>
      <dgm:spPr/>
      <dgm:t>
        <a:bodyPr/>
        <a:lstStyle/>
        <a:p>
          <a:endParaRPr lang="zh-TW" altLang="en-US"/>
        </a:p>
      </dgm:t>
    </dgm:pt>
    <dgm:pt modelId="{8A5AF36F-94B4-534A-AADF-467655F2CDED}" type="pres">
      <dgm:prSet presAssocID="{33F691F9-8852-E74E-A1B2-D9F5884ED458}" presName="node" presStyleLbl="node1" presStyleIdx="5" presStyleCnt="7" custScaleX="154476">
        <dgm:presLayoutVars>
          <dgm:bulletEnabled val="1"/>
        </dgm:presLayoutVars>
      </dgm:prSet>
      <dgm:spPr/>
      <dgm:t>
        <a:bodyPr/>
        <a:lstStyle/>
        <a:p>
          <a:endParaRPr lang="zh-TW" altLang="en-US"/>
        </a:p>
      </dgm:t>
    </dgm:pt>
    <dgm:pt modelId="{68139565-9635-EC49-A091-647914F3E87C}" type="pres">
      <dgm:prSet presAssocID="{F8E6348E-D713-6741-AC25-E038BE18D819}" presName="sibTrans" presStyleCnt="0"/>
      <dgm:spPr/>
      <dgm:t>
        <a:bodyPr/>
        <a:lstStyle/>
        <a:p>
          <a:endParaRPr lang="zh-TW" altLang="en-US"/>
        </a:p>
      </dgm:t>
    </dgm:pt>
    <dgm:pt modelId="{75561294-CC0F-C947-AAEF-9F2DDCAC8D11}" type="pres">
      <dgm:prSet presAssocID="{DDC0BDBF-E4CE-7C42-B44D-B6F7184224A4}" presName="node" presStyleLbl="node1" presStyleIdx="6" presStyleCnt="7" custScaleX="152296">
        <dgm:presLayoutVars>
          <dgm:bulletEnabled val="1"/>
        </dgm:presLayoutVars>
      </dgm:prSet>
      <dgm:spPr/>
      <dgm:t>
        <a:bodyPr/>
        <a:lstStyle/>
        <a:p>
          <a:endParaRPr lang="zh-TW" altLang="en-US"/>
        </a:p>
      </dgm:t>
    </dgm:pt>
  </dgm:ptLst>
  <dgm:cxnLst>
    <dgm:cxn modelId="{7BB0D6C2-5996-A845-9C4B-A17C38691259}" srcId="{6D11F5DB-3CB7-5C4F-AC12-1BF9BD2BD0D0}" destId="{C86BC1C9-E210-BC42-9758-CAD2DD323800}" srcOrd="0" destOrd="0" parTransId="{932183A1-0D0E-7A41-8BFF-E921A777C3C0}" sibTransId="{93EA7E50-5DD0-D847-96B5-098D42653955}"/>
    <dgm:cxn modelId="{E219256B-2289-43B0-9B3D-41F1C0C22232}" type="presOf" srcId="{225B53E1-6873-6D48-8BEE-74CD7B4BFD4A}" destId="{FA1266AC-D10C-4E4D-9F22-3EFFB74675E7}" srcOrd="0" destOrd="0" presId="urn:microsoft.com/office/officeart/2005/8/layout/default#4"/>
    <dgm:cxn modelId="{0C407988-D52E-D94C-AC03-901FEE7B8D8E}" srcId="{6D11F5DB-3CB7-5C4F-AC12-1BF9BD2BD0D0}" destId="{225B53E1-6873-6D48-8BEE-74CD7B4BFD4A}" srcOrd="4" destOrd="0" parTransId="{723187DE-038B-C445-B910-9ACD930C5747}" sibTransId="{7AC353E8-8494-AF47-A419-19E2259683B0}"/>
    <dgm:cxn modelId="{7A2DB535-102D-D949-A1FF-7E4E733FD156}" srcId="{6D11F5DB-3CB7-5C4F-AC12-1BF9BD2BD0D0}" destId="{33F691F9-8852-E74E-A1B2-D9F5884ED458}" srcOrd="5" destOrd="0" parTransId="{C8C271BE-8F69-0549-BC2A-9BB75D35D89D}" sibTransId="{F8E6348E-D713-6741-AC25-E038BE18D819}"/>
    <dgm:cxn modelId="{DA03E0D7-D493-E94B-9AA7-F45090D7DC3F}" srcId="{6D11F5DB-3CB7-5C4F-AC12-1BF9BD2BD0D0}" destId="{2151B5FE-9762-C74C-8F4D-8F680740A984}" srcOrd="1" destOrd="0" parTransId="{8D6397A3-21F2-FC42-8D5D-7108706C1BAD}" sibTransId="{3061D265-BCD3-A942-AFED-AF15868EC0C1}"/>
    <dgm:cxn modelId="{F282F246-919E-4549-A664-240F7D37DDE0}" type="presOf" srcId="{A8AA0A5E-EF62-9A43-A940-C5503A023981}" destId="{D5BEA07F-A504-164A-9765-CA4B4287C223}" srcOrd="0" destOrd="0" presId="urn:microsoft.com/office/officeart/2005/8/layout/default#4"/>
    <dgm:cxn modelId="{208F5151-4491-BE4D-8834-73B30FABDDB7}" srcId="{6D11F5DB-3CB7-5C4F-AC12-1BF9BD2BD0D0}" destId="{DDC0BDBF-E4CE-7C42-B44D-B6F7184224A4}" srcOrd="6" destOrd="0" parTransId="{745BB1DB-87A4-274A-970E-CEF55A653C06}" sibTransId="{E5ABB5D6-190A-DD40-8E17-6802A748309D}"/>
    <dgm:cxn modelId="{318F339E-6C5F-E941-BEB7-49C5413B9FF6}" srcId="{6D11F5DB-3CB7-5C4F-AC12-1BF9BD2BD0D0}" destId="{A8AA0A5E-EF62-9A43-A940-C5503A023981}" srcOrd="3" destOrd="0" parTransId="{CFCAE791-CC1A-4841-BD88-BA442502D5D4}" sibTransId="{D29B2DCC-FFD1-A047-8A46-253B0A813223}"/>
    <dgm:cxn modelId="{7CA61964-587C-45A3-8417-85AEDE376848}" type="presOf" srcId="{2E416DED-1A00-934D-9EF4-7357F36A67EC}" destId="{9788DBEB-EEB0-3D45-B5E2-03B6E1D8927E}" srcOrd="0" destOrd="0" presId="urn:microsoft.com/office/officeart/2005/8/layout/default#4"/>
    <dgm:cxn modelId="{00B7A102-E5B7-534F-9531-FD32D0248D4C}" srcId="{6D11F5DB-3CB7-5C4F-AC12-1BF9BD2BD0D0}" destId="{2E416DED-1A00-934D-9EF4-7357F36A67EC}" srcOrd="2" destOrd="0" parTransId="{E0C64B37-58F3-4D4B-B70F-36294005F09A}" sibTransId="{4C97B65B-27CA-EF43-8CEB-5FF4583A8345}"/>
    <dgm:cxn modelId="{D0C3D255-C989-4CAC-96E0-6597F299276C}" type="presOf" srcId="{6D11F5DB-3CB7-5C4F-AC12-1BF9BD2BD0D0}" destId="{CBE46C2B-DCCC-884F-A75E-E1D57E6CE3DF}" srcOrd="0" destOrd="0" presId="urn:microsoft.com/office/officeart/2005/8/layout/default#4"/>
    <dgm:cxn modelId="{3A3B9D62-CF75-422E-8D8B-64F4D2A7B2DF}" type="presOf" srcId="{33F691F9-8852-E74E-A1B2-D9F5884ED458}" destId="{8A5AF36F-94B4-534A-AADF-467655F2CDED}" srcOrd="0" destOrd="0" presId="urn:microsoft.com/office/officeart/2005/8/layout/default#4"/>
    <dgm:cxn modelId="{444A304C-14A1-4062-80B3-9D33EB5209ED}" type="presOf" srcId="{2151B5FE-9762-C74C-8F4D-8F680740A984}" destId="{3C5A9977-2938-3D4D-92DA-72D6AE38B289}" srcOrd="0" destOrd="0" presId="urn:microsoft.com/office/officeart/2005/8/layout/default#4"/>
    <dgm:cxn modelId="{4921B951-1882-45E1-B348-FE0EC0424C08}" type="presOf" srcId="{DDC0BDBF-E4CE-7C42-B44D-B6F7184224A4}" destId="{75561294-CC0F-C947-AAEF-9F2DDCAC8D11}" srcOrd="0" destOrd="0" presId="urn:microsoft.com/office/officeart/2005/8/layout/default#4"/>
    <dgm:cxn modelId="{283C801C-C403-48CA-BB99-708AF53F1787}" type="presOf" srcId="{C86BC1C9-E210-BC42-9758-CAD2DD323800}" destId="{AA1C8303-B59D-3146-AFEE-9F68B73D6F43}" srcOrd="0" destOrd="0" presId="urn:microsoft.com/office/officeart/2005/8/layout/default#4"/>
    <dgm:cxn modelId="{4A67893A-36B7-4B43-9B23-DC3A61DB5BD2}" type="presParOf" srcId="{CBE46C2B-DCCC-884F-A75E-E1D57E6CE3DF}" destId="{AA1C8303-B59D-3146-AFEE-9F68B73D6F43}" srcOrd="0" destOrd="0" presId="urn:microsoft.com/office/officeart/2005/8/layout/default#4"/>
    <dgm:cxn modelId="{F6D7A7D6-A8BD-491F-9DCB-3BFFDF20FFEC}" type="presParOf" srcId="{CBE46C2B-DCCC-884F-A75E-E1D57E6CE3DF}" destId="{4BBDA6CE-6B55-684A-84EB-C3957409EFED}" srcOrd="1" destOrd="0" presId="urn:microsoft.com/office/officeart/2005/8/layout/default#4"/>
    <dgm:cxn modelId="{D7A6D2E6-C6D0-4B5A-8878-502D168B09AB}" type="presParOf" srcId="{CBE46C2B-DCCC-884F-A75E-E1D57E6CE3DF}" destId="{3C5A9977-2938-3D4D-92DA-72D6AE38B289}" srcOrd="2" destOrd="0" presId="urn:microsoft.com/office/officeart/2005/8/layout/default#4"/>
    <dgm:cxn modelId="{ECEDB11C-0DBD-484F-8FD2-642E4994816A}" type="presParOf" srcId="{CBE46C2B-DCCC-884F-A75E-E1D57E6CE3DF}" destId="{1BD1427C-0036-C348-A82C-D194726A72CE}" srcOrd="3" destOrd="0" presId="urn:microsoft.com/office/officeart/2005/8/layout/default#4"/>
    <dgm:cxn modelId="{B5C7351F-702A-4771-BE72-B0140EBC14F5}" type="presParOf" srcId="{CBE46C2B-DCCC-884F-A75E-E1D57E6CE3DF}" destId="{9788DBEB-EEB0-3D45-B5E2-03B6E1D8927E}" srcOrd="4" destOrd="0" presId="urn:microsoft.com/office/officeart/2005/8/layout/default#4"/>
    <dgm:cxn modelId="{BC18F1C3-0DB0-43C6-9CA6-7918A8C07173}" type="presParOf" srcId="{CBE46C2B-DCCC-884F-A75E-E1D57E6CE3DF}" destId="{D04BA9AC-D341-DA4C-993E-2F36EF76D76A}" srcOrd="5" destOrd="0" presId="urn:microsoft.com/office/officeart/2005/8/layout/default#4"/>
    <dgm:cxn modelId="{11F86BCD-7A15-478D-9CE7-CD33309B9E40}" type="presParOf" srcId="{CBE46C2B-DCCC-884F-A75E-E1D57E6CE3DF}" destId="{D5BEA07F-A504-164A-9765-CA4B4287C223}" srcOrd="6" destOrd="0" presId="urn:microsoft.com/office/officeart/2005/8/layout/default#4"/>
    <dgm:cxn modelId="{79E0CF44-0F4C-4671-8E1B-3074EE2DB1A8}" type="presParOf" srcId="{CBE46C2B-DCCC-884F-A75E-E1D57E6CE3DF}" destId="{9FB00808-15C3-0B45-99AF-39C5B5D2FB1B}" srcOrd="7" destOrd="0" presId="urn:microsoft.com/office/officeart/2005/8/layout/default#4"/>
    <dgm:cxn modelId="{EEA64BDF-8347-4BB3-A549-0D5DF1B69000}" type="presParOf" srcId="{CBE46C2B-DCCC-884F-A75E-E1D57E6CE3DF}" destId="{FA1266AC-D10C-4E4D-9F22-3EFFB74675E7}" srcOrd="8" destOrd="0" presId="urn:microsoft.com/office/officeart/2005/8/layout/default#4"/>
    <dgm:cxn modelId="{94A9E672-5D6B-47EB-9130-74EF2D419B27}" type="presParOf" srcId="{CBE46C2B-DCCC-884F-A75E-E1D57E6CE3DF}" destId="{FBD063AE-4D9D-0148-BB50-FFED89758262}" srcOrd="9" destOrd="0" presId="urn:microsoft.com/office/officeart/2005/8/layout/default#4"/>
    <dgm:cxn modelId="{0AC4A014-4265-4E6B-9B66-28685ECBF203}" type="presParOf" srcId="{CBE46C2B-DCCC-884F-A75E-E1D57E6CE3DF}" destId="{8A5AF36F-94B4-534A-AADF-467655F2CDED}" srcOrd="10" destOrd="0" presId="urn:microsoft.com/office/officeart/2005/8/layout/default#4"/>
    <dgm:cxn modelId="{DF5904C0-637D-481A-B8DE-21BB24B89A67}" type="presParOf" srcId="{CBE46C2B-DCCC-884F-A75E-E1D57E6CE3DF}" destId="{68139565-9635-EC49-A091-647914F3E87C}" srcOrd="11" destOrd="0" presId="urn:microsoft.com/office/officeart/2005/8/layout/default#4"/>
    <dgm:cxn modelId="{13AAA3D5-3C95-464A-9A36-C663DB09188E}" type="presParOf" srcId="{CBE46C2B-DCCC-884F-A75E-E1D57E6CE3DF}" destId="{75561294-CC0F-C947-AAEF-9F2DDCAC8D11}" srcOrd="12" destOrd="0" presId="urn:microsoft.com/office/officeart/2005/8/layout/defaul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6C6D24A-1FAF-4840-98CA-4FD9886B3B12}" type="doc">
      <dgm:prSet loTypeId="urn:microsoft.com/office/officeart/2005/8/layout/vList2" loCatId="" qsTypeId="urn:microsoft.com/office/officeart/2005/8/quickstyle/simple3" qsCatId="simple" csTypeId="urn:microsoft.com/office/officeart/2005/8/colors/colorful5" csCatId="colorful" phldr="1"/>
      <dgm:spPr/>
      <dgm:t>
        <a:bodyPr/>
        <a:lstStyle/>
        <a:p>
          <a:endParaRPr lang="zh-TW" altLang="en-US"/>
        </a:p>
      </dgm:t>
    </dgm:pt>
    <dgm:pt modelId="{636216B7-2B5B-5B45-ADD6-C34E12811AC9}">
      <dgm:prSet/>
      <dgm:spPr/>
      <dgm:t>
        <a:bodyPr/>
        <a:lstStyle/>
        <a:p>
          <a:pPr rtl="0"/>
          <a:r>
            <a:rPr lang="zh-TW" altLang="en-US" dirty="0" smtClean="0"/>
            <a:t>由學校輔導業務主責人員與學生輔導諮商中心聯繫，提供個案輔導相關資料</a:t>
          </a:r>
          <a:endParaRPr lang="zh-TW" altLang="en-US" dirty="0"/>
        </a:p>
      </dgm:t>
    </dgm:pt>
    <dgm:pt modelId="{7721C6B5-3548-6A4A-8821-20618A816DE9}" type="parTrans" cxnId="{2BF1CE8A-6E7E-2E41-9E8C-793C5902BA2C}">
      <dgm:prSet/>
      <dgm:spPr/>
      <dgm:t>
        <a:bodyPr/>
        <a:lstStyle/>
        <a:p>
          <a:endParaRPr lang="zh-TW" altLang="en-US"/>
        </a:p>
      </dgm:t>
    </dgm:pt>
    <dgm:pt modelId="{00720AA6-D9AD-9E43-9465-2EF99FE6D116}" type="sibTrans" cxnId="{2BF1CE8A-6E7E-2E41-9E8C-793C5902BA2C}">
      <dgm:prSet/>
      <dgm:spPr/>
      <dgm:t>
        <a:bodyPr/>
        <a:lstStyle/>
        <a:p>
          <a:endParaRPr lang="zh-TW" altLang="en-US"/>
        </a:p>
      </dgm:t>
    </dgm:pt>
    <dgm:pt modelId="{9A776D55-ACAA-BA47-99ED-DBF643DB99B9}">
      <dgm:prSet/>
      <dgm:spPr/>
      <dgm:t>
        <a:bodyPr/>
        <a:lstStyle/>
        <a:p>
          <a:pPr rtl="0"/>
          <a:r>
            <a:rPr lang="zh-TW" altLang="en-US" dirty="0" smtClean="0"/>
            <a:t>由學生輔導諮商中心主責人員召開個案評估會議決定開案與否，並將評估結果轉知學校</a:t>
          </a:r>
          <a:endParaRPr lang="zh-TW" altLang="en-US" dirty="0"/>
        </a:p>
      </dgm:t>
    </dgm:pt>
    <dgm:pt modelId="{05F599EE-853C-884B-BAB6-9F3BC8E70E74}" type="parTrans" cxnId="{297E83DF-C6D8-4046-810D-5B7C96C87522}">
      <dgm:prSet/>
      <dgm:spPr/>
      <dgm:t>
        <a:bodyPr/>
        <a:lstStyle/>
        <a:p>
          <a:endParaRPr lang="zh-TW" altLang="en-US"/>
        </a:p>
      </dgm:t>
    </dgm:pt>
    <dgm:pt modelId="{76752E81-3E8A-2B4A-B253-25A4634F7224}" type="sibTrans" cxnId="{297E83DF-C6D8-4046-810D-5B7C96C87522}">
      <dgm:prSet/>
      <dgm:spPr/>
      <dgm:t>
        <a:bodyPr/>
        <a:lstStyle/>
        <a:p>
          <a:endParaRPr lang="zh-TW" altLang="en-US"/>
        </a:p>
      </dgm:t>
    </dgm:pt>
    <dgm:pt modelId="{D3A8C2A3-F550-D54E-A6BB-8F4D97CB94DA}">
      <dgm:prSet/>
      <dgm:spPr/>
      <dgm:t>
        <a:bodyPr/>
        <a:lstStyle/>
        <a:p>
          <a:pPr rtl="0"/>
          <a:r>
            <a:rPr lang="zh-TW" altLang="en-US" dirty="0" smtClean="0"/>
            <a:t>學校配合執行與學生輔導諮商中心討論後形成之諮商輔導策略</a:t>
          </a:r>
          <a:endParaRPr lang="zh-TW" altLang="en-US" dirty="0"/>
        </a:p>
      </dgm:t>
    </dgm:pt>
    <dgm:pt modelId="{6B915FFF-56F3-7E43-A90A-E33D07C7AFC9}" type="parTrans" cxnId="{76C5DBB3-A24B-A246-9E74-F38613ACA13C}">
      <dgm:prSet/>
      <dgm:spPr/>
      <dgm:t>
        <a:bodyPr/>
        <a:lstStyle/>
        <a:p>
          <a:endParaRPr lang="zh-TW" altLang="en-US"/>
        </a:p>
      </dgm:t>
    </dgm:pt>
    <dgm:pt modelId="{0F75F751-FF5C-8C4E-A8CE-257A387A77F2}" type="sibTrans" cxnId="{76C5DBB3-A24B-A246-9E74-F38613ACA13C}">
      <dgm:prSet/>
      <dgm:spPr/>
      <dgm:t>
        <a:bodyPr/>
        <a:lstStyle/>
        <a:p>
          <a:endParaRPr lang="zh-TW" altLang="en-US"/>
        </a:p>
      </dgm:t>
    </dgm:pt>
    <dgm:pt modelId="{C95F77AF-73D0-6545-819A-B1369CE348B2}">
      <dgm:prSet/>
      <dgm:spPr/>
      <dgm:t>
        <a:bodyPr/>
        <a:lstStyle/>
        <a:p>
          <a:pPr rtl="0"/>
          <a:r>
            <a:rPr lang="zh-TW" altLang="en-US" dirty="0" smtClean="0"/>
            <a:t>如確定開案，學校輔導相關人員協助安排場地及學生、重要他人接受會談</a:t>
          </a:r>
          <a:endParaRPr lang="zh-TW" altLang="en-US" dirty="0"/>
        </a:p>
      </dgm:t>
    </dgm:pt>
    <dgm:pt modelId="{AECD99A9-A44A-A64A-933D-82036A76781D}" type="parTrans" cxnId="{7E6D248D-16AB-AF44-B16C-D29C199D64EB}">
      <dgm:prSet/>
      <dgm:spPr/>
      <dgm:t>
        <a:bodyPr/>
        <a:lstStyle/>
        <a:p>
          <a:endParaRPr lang="zh-TW" altLang="en-US"/>
        </a:p>
      </dgm:t>
    </dgm:pt>
    <dgm:pt modelId="{AF3069E2-6287-C847-8AB4-F020F9E55C0E}" type="sibTrans" cxnId="{7E6D248D-16AB-AF44-B16C-D29C199D64EB}">
      <dgm:prSet/>
      <dgm:spPr/>
      <dgm:t>
        <a:bodyPr/>
        <a:lstStyle/>
        <a:p>
          <a:endParaRPr lang="zh-TW" altLang="en-US"/>
        </a:p>
      </dgm:t>
    </dgm:pt>
    <dgm:pt modelId="{08D9CE68-7506-9B4F-8E0E-F9BF0FF7F402}">
      <dgm:prSet/>
      <dgm:spPr/>
      <dgm:t>
        <a:bodyPr/>
        <a:lstStyle/>
        <a:p>
          <a:pPr rtl="0"/>
          <a:r>
            <a:rPr lang="zh-TW" altLang="en-US" dirty="0" smtClean="0"/>
            <a:t>如評估後不開案，則依據專業建議擬定校內個案輔導措施，進行後續輔導</a:t>
          </a:r>
          <a:endParaRPr lang="zh-TW" altLang="en-US" dirty="0"/>
        </a:p>
      </dgm:t>
    </dgm:pt>
    <dgm:pt modelId="{3689A55A-D616-FF46-A1BA-0DF27A77759B}" type="parTrans" cxnId="{E516EE49-6C7C-CE48-84F8-C7A835C46389}">
      <dgm:prSet/>
      <dgm:spPr/>
      <dgm:t>
        <a:bodyPr/>
        <a:lstStyle/>
        <a:p>
          <a:endParaRPr lang="zh-TW" altLang="en-US"/>
        </a:p>
      </dgm:t>
    </dgm:pt>
    <dgm:pt modelId="{1E31F4BF-8FC1-6B48-BD8A-388BBC3FC2B6}" type="sibTrans" cxnId="{E516EE49-6C7C-CE48-84F8-C7A835C46389}">
      <dgm:prSet/>
      <dgm:spPr/>
      <dgm:t>
        <a:bodyPr/>
        <a:lstStyle/>
        <a:p>
          <a:endParaRPr lang="zh-TW" altLang="en-US"/>
        </a:p>
      </dgm:t>
    </dgm:pt>
    <dgm:pt modelId="{EA290205-434D-CD4E-89F8-332F4D93EE81}">
      <dgm:prSet/>
      <dgm:spPr/>
      <dgm:t>
        <a:bodyPr/>
        <a:lstStyle/>
        <a:p>
          <a:pPr rtl="0"/>
          <a:r>
            <a:rPr lang="zh-TW" altLang="en-US" dirty="0" smtClean="0"/>
            <a:t>依據結案建議，進行後續追蹤輔導</a:t>
          </a:r>
          <a:endParaRPr lang="zh-TW" altLang="en-US" dirty="0"/>
        </a:p>
      </dgm:t>
    </dgm:pt>
    <dgm:pt modelId="{9C467479-D699-A240-A971-1521A2742A11}" type="parTrans" cxnId="{0AF30202-C9B6-5F46-A001-34FAAA8E5909}">
      <dgm:prSet/>
      <dgm:spPr/>
      <dgm:t>
        <a:bodyPr/>
        <a:lstStyle/>
        <a:p>
          <a:endParaRPr lang="zh-TW" altLang="en-US"/>
        </a:p>
      </dgm:t>
    </dgm:pt>
    <dgm:pt modelId="{A8768D71-B7C6-3C46-A605-B6AA8DDF1760}" type="sibTrans" cxnId="{0AF30202-C9B6-5F46-A001-34FAAA8E5909}">
      <dgm:prSet/>
      <dgm:spPr/>
      <dgm:t>
        <a:bodyPr/>
        <a:lstStyle/>
        <a:p>
          <a:endParaRPr lang="zh-TW" altLang="en-US"/>
        </a:p>
      </dgm:t>
    </dgm:pt>
    <dgm:pt modelId="{0F87CBD5-2E6D-A54C-BF68-E996B076F758}" type="pres">
      <dgm:prSet presAssocID="{D6C6D24A-1FAF-4840-98CA-4FD9886B3B12}" presName="linear" presStyleCnt="0">
        <dgm:presLayoutVars>
          <dgm:animLvl val="lvl"/>
          <dgm:resizeHandles val="exact"/>
        </dgm:presLayoutVars>
      </dgm:prSet>
      <dgm:spPr/>
      <dgm:t>
        <a:bodyPr/>
        <a:lstStyle/>
        <a:p>
          <a:endParaRPr lang="zh-TW" altLang="en-US"/>
        </a:p>
      </dgm:t>
    </dgm:pt>
    <dgm:pt modelId="{A9E77B78-3241-3B4A-9C44-92A5C47C0619}" type="pres">
      <dgm:prSet presAssocID="{636216B7-2B5B-5B45-ADD6-C34E12811AC9}" presName="parentText" presStyleLbl="node1" presStyleIdx="0" presStyleCnt="4">
        <dgm:presLayoutVars>
          <dgm:chMax val="0"/>
          <dgm:bulletEnabled val="1"/>
        </dgm:presLayoutVars>
      </dgm:prSet>
      <dgm:spPr/>
      <dgm:t>
        <a:bodyPr/>
        <a:lstStyle/>
        <a:p>
          <a:endParaRPr lang="zh-TW" altLang="en-US"/>
        </a:p>
      </dgm:t>
    </dgm:pt>
    <dgm:pt modelId="{BC05B989-FF52-0844-8F77-AC6A4AFE69E5}" type="pres">
      <dgm:prSet presAssocID="{00720AA6-D9AD-9E43-9465-2EF99FE6D116}" presName="spacer" presStyleCnt="0"/>
      <dgm:spPr/>
      <dgm:t>
        <a:bodyPr/>
        <a:lstStyle/>
        <a:p>
          <a:endParaRPr lang="zh-TW" altLang="en-US"/>
        </a:p>
      </dgm:t>
    </dgm:pt>
    <dgm:pt modelId="{4501F847-9F94-E34A-B531-652CDAA3A528}" type="pres">
      <dgm:prSet presAssocID="{9A776D55-ACAA-BA47-99ED-DBF643DB99B9}" presName="parentText" presStyleLbl="node1" presStyleIdx="1" presStyleCnt="4">
        <dgm:presLayoutVars>
          <dgm:chMax val="0"/>
          <dgm:bulletEnabled val="1"/>
        </dgm:presLayoutVars>
      </dgm:prSet>
      <dgm:spPr/>
      <dgm:t>
        <a:bodyPr/>
        <a:lstStyle/>
        <a:p>
          <a:endParaRPr lang="zh-TW" altLang="en-US"/>
        </a:p>
      </dgm:t>
    </dgm:pt>
    <dgm:pt modelId="{751C6973-BE3F-3A44-88AD-87C3602BF962}" type="pres">
      <dgm:prSet presAssocID="{76752E81-3E8A-2B4A-B253-25A4634F7224}" presName="spacer" presStyleCnt="0"/>
      <dgm:spPr/>
      <dgm:t>
        <a:bodyPr/>
        <a:lstStyle/>
        <a:p>
          <a:endParaRPr lang="zh-TW" altLang="en-US"/>
        </a:p>
      </dgm:t>
    </dgm:pt>
    <dgm:pt modelId="{718BC1DA-47E7-674B-933D-73CED9D21558}" type="pres">
      <dgm:prSet presAssocID="{D3A8C2A3-F550-D54E-A6BB-8F4D97CB94DA}" presName="parentText" presStyleLbl="node1" presStyleIdx="2" presStyleCnt="4">
        <dgm:presLayoutVars>
          <dgm:chMax val="0"/>
          <dgm:bulletEnabled val="1"/>
        </dgm:presLayoutVars>
      </dgm:prSet>
      <dgm:spPr/>
      <dgm:t>
        <a:bodyPr/>
        <a:lstStyle/>
        <a:p>
          <a:endParaRPr lang="zh-TW" altLang="en-US"/>
        </a:p>
      </dgm:t>
    </dgm:pt>
    <dgm:pt modelId="{AEF64968-D539-F44B-A825-CD3A2004789C}" type="pres">
      <dgm:prSet presAssocID="{D3A8C2A3-F550-D54E-A6BB-8F4D97CB94DA}" presName="childText" presStyleLbl="revTx" presStyleIdx="0" presStyleCnt="1">
        <dgm:presLayoutVars>
          <dgm:bulletEnabled val="1"/>
        </dgm:presLayoutVars>
      </dgm:prSet>
      <dgm:spPr/>
      <dgm:t>
        <a:bodyPr/>
        <a:lstStyle/>
        <a:p>
          <a:endParaRPr lang="zh-TW" altLang="en-US"/>
        </a:p>
      </dgm:t>
    </dgm:pt>
    <dgm:pt modelId="{341BE2F9-4FCE-4546-9A2A-92723ABCBE8D}" type="pres">
      <dgm:prSet presAssocID="{EA290205-434D-CD4E-89F8-332F4D93EE81}" presName="parentText" presStyleLbl="node1" presStyleIdx="3" presStyleCnt="4">
        <dgm:presLayoutVars>
          <dgm:chMax val="0"/>
          <dgm:bulletEnabled val="1"/>
        </dgm:presLayoutVars>
      </dgm:prSet>
      <dgm:spPr/>
      <dgm:t>
        <a:bodyPr/>
        <a:lstStyle/>
        <a:p>
          <a:endParaRPr lang="zh-TW" altLang="en-US"/>
        </a:p>
      </dgm:t>
    </dgm:pt>
  </dgm:ptLst>
  <dgm:cxnLst>
    <dgm:cxn modelId="{2BF1CE8A-6E7E-2E41-9E8C-793C5902BA2C}" srcId="{D6C6D24A-1FAF-4840-98CA-4FD9886B3B12}" destId="{636216B7-2B5B-5B45-ADD6-C34E12811AC9}" srcOrd="0" destOrd="0" parTransId="{7721C6B5-3548-6A4A-8821-20618A816DE9}" sibTransId="{00720AA6-D9AD-9E43-9465-2EF99FE6D116}"/>
    <dgm:cxn modelId="{E516EE49-6C7C-CE48-84F8-C7A835C46389}" srcId="{D3A8C2A3-F550-D54E-A6BB-8F4D97CB94DA}" destId="{08D9CE68-7506-9B4F-8E0E-F9BF0FF7F402}" srcOrd="1" destOrd="0" parTransId="{3689A55A-D616-FF46-A1BA-0DF27A77759B}" sibTransId="{1E31F4BF-8FC1-6B48-BD8A-388BBC3FC2B6}"/>
    <dgm:cxn modelId="{DE9B9883-CCB9-4F06-A325-B50DF2AF1215}" type="presOf" srcId="{EA290205-434D-CD4E-89F8-332F4D93EE81}" destId="{341BE2F9-4FCE-4546-9A2A-92723ABCBE8D}" srcOrd="0" destOrd="0" presId="urn:microsoft.com/office/officeart/2005/8/layout/vList2"/>
    <dgm:cxn modelId="{297E83DF-C6D8-4046-810D-5B7C96C87522}" srcId="{D6C6D24A-1FAF-4840-98CA-4FD9886B3B12}" destId="{9A776D55-ACAA-BA47-99ED-DBF643DB99B9}" srcOrd="1" destOrd="0" parTransId="{05F599EE-853C-884B-BAB6-9F3BC8E70E74}" sibTransId="{76752E81-3E8A-2B4A-B253-25A4634F7224}"/>
    <dgm:cxn modelId="{9E92C912-96F8-476F-B9C0-93A12F47F563}" type="presOf" srcId="{D3A8C2A3-F550-D54E-A6BB-8F4D97CB94DA}" destId="{718BC1DA-47E7-674B-933D-73CED9D21558}" srcOrd="0" destOrd="0" presId="urn:microsoft.com/office/officeart/2005/8/layout/vList2"/>
    <dgm:cxn modelId="{7E6D248D-16AB-AF44-B16C-D29C199D64EB}" srcId="{D3A8C2A3-F550-D54E-A6BB-8F4D97CB94DA}" destId="{C95F77AF-73D0-6545-819A-B1369CE348B2}" srcOrd="0" destOrd="0" parTransId="{AECD99A9-A44A-A64A-933D-82036A76781D}" sibTransId="{AF3069E2-6287-C847-8AB4-F020F9E55C0E}"/>
    <dgm:cxn modelId="{46321C80-AE1A-459D-B005-FAFA13F94389}" type="presOf" srcId="{C95F77AF-73D0-6545-819A-B1369CE348B2}" destId="{AEF64968-D539-F44B-A825-CD3A2004789C}" srcOrd="0" destOrd="0" presId="urn:microsoft.com/office/officeart/2005/8/layout/vList2"/>
    <dgm:cxn modelId="{76C5DBB3-A24B-A246-9E74-F38613ACA13C}" srcId="{D6C6D24A-1FAF-4840-98CA-4FD9886B3B12}" destId="{D3A8C2A3-F550-D54E-A6BB-8F4D97CB94DA}" srcOrd="2" destOrd="0" parTransId="{6B915FFF-56F3-7E43-A90A-E33D07C7AFC9}" sibTransId="{0F75F751-FF5C-8C4E-A8CE-257A387A77F2}"/>
    <dgm:cxn modelId="{5D5B4DD3-3F98-411C-83E4-B8DB9E0B5E0F}" type="presOf" srcId="{636216B7-2B5B-5B45-ADD6-C34E12811AC9}" destId="{A9E77B78-3241-3B4A-9C44-92A5C47C0619}" srcOrd="0" destOrd="0" presId="urn:microsoft.com/office/officeart/2005/8/layout/vList2"/>
    <dgm:cxn modelId="{0AF30202-C9B6-5F46-A001-34FAAA8E5909}" srcId="{D6C6D24A-1FAF-4840-98CA-4FD9886B3B12}" destId="{EA290205-434D-CD4E-89F8-332F4D93EE81}" srcOrd="3" destOrd="0" parTransId="{9C467479-D699-A240-A971-1521A2742A11}" sibTransId="{A8768D71-B7C6-3C46-A605-B6AA8DDF1760}"/>
    <dgm:cxn modelId="{B47DEC6E-1BFA-4C64-B65F-4E2A19275296}" type="presOf" srcId="{08D9CE68-7506-9B4F-8E0E-F9BF0FF7F402}" destId="{AEF64968-D539-F44B-A825-CD3A2004789C}" srcOrd="0" destOrd="1" presId="urn:microsoft.com/office/officeart/2005/8/layout/vList2"/>
    <dgm:cxn modelId="{EED53FE0-A3BE-4DE5-B1C4-8C140C13945A}" type="presOf" srcId="{D6C6D24A-1FAF-4840-98CA-4FD9886B3B12}" destId="{0F87CBD5-2E6D-A54C-BF68-E996B076F758}" srcOrd="0" destOrd="0" presId="urn:microsoft.com/office/officeart/2005/8/layout/vList2"/>
    <dgm:cxn modelId="{8A9DEB7D-93A9-40E6-B159-546DA27A7630}" type="presOf" srcId="{9A776D55-ACAA-BA47-99ED-DBF643DB99B9}" destId="{4501F847-9F94-E34A-B531-652CDAA3A528}" srcOrd="0" destOrd="0" presId="urn:microsoft.com/office/officeart/2005/8/layout/vList2"/>
    <dgm:cxn modelId="{58F8763A-D8AB-4E67-B25F-EC91545D538C}" type="presParOf" srcId="{0F87CBD5-2E6D-A54C-BF68-E996B076F758}" destId="{A9E77B78-3241-3B4A-9C44-92A5C47C0619}" srcOrd="0" destOrd="0" presId="urn:microsoft.com/office/officeart/2005/8/layout/vList2"/>
    <dgm:cxn modelId="{7CDB35FF-EC64-4843-8969-C965492A882C}" type="presParOf" srcId="{0F87CBD5-2E6D-A54C-BF68-E996B076F758}" destId="{BC05B989-FF52-0844-8F77-AC6A4AFE69E5}" srcOrd="1" destOrd="0" presId="urn:microsoft.com/office/officeart/2005/8/layout/vList2"/>
    <dgm:cxn modelId="{37CDE763-ABD8-4C5E-86D5-BF77C8425655}" type="presParOf" srcId="{0F87CBD5-2E6D-A54C-BF68-E996B076F758}" destId="{4501F847-9F94-E34A-B531-652CDAA3A528}" srcOrd="2" destOrd="0" presId="urn:microsoft.com/office/officeart/2005/8/layout/vList2"/>
    <dgm:cxn modelId="{5F834C45-0EB9-4DF9-93DF-7A0DB84942BB}" type="presParOf" srcId="{0F87CBD5-2E6D-A54C-BF68-E996B076F758}" destId="{751C6973-BE3F-3A44-88AD-87C3602BF962}" srcOrd="3" destOrd="0" presId="urn:microsoft.com/office/officeart/2005/8/layout/vList2"/>
    <dgm:cxn modelId="{2FB2AC61-4CD3-46A2-AA78-BD8AF3467E6B}" type="presParOf" srcId="{0F87CBD5-2E6D-A54C-BF68-E996B076F758}" destId="{718BC1DA-47E7-674B-933D-73CED9D21558}" srcOrd="4" destOrd="0" presId="urn:microsoft.com/office/officeart/2005/8/layout/vList2"/>
    <dgm:cxn modelId="{F741A713-B0B4-4378-9B63-22D50E8654FD}" type="presParOf" srcId="{0F87CBD5-2E6D-A54C-BF68-E996B076F758}" destId="{AEF64968-D539-F44B-A825-CD3A2004789C}" srcOrd="5" destOrd="0" presId="urn:microsoft.com/office/officeart/2005/8/layout/vList2"/>
    <dgm:cxn modelId="{688B953C-9457-4F29-B720-40484D2987B8}" type="presParOf" srcId="{0F87CBD5-2E6D-A54C-BF68-E996B076F758}" destId="{341BE2F9-4FCE-4546-9A2A-92723ABCBE8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6C6D24A-1FAF-4840-98CA-4FD9886B3B12}" type="doc">
      <dgm:prSet loTypeId="urn:microsoft.com/office/officeart/2005/8/layout/vList2" loCatId="" qsTypeId="urn:microsoft.com/office/officeart/2005/8/quickstyle/simple3" qsCatId="simple" csTypeId="urn:microsoft.com/office/officeart/2005/8/colors/colorful5" csCatId="colorful" phldr="1"/>
      <dgm:spPr/>
      <dgm:t>
        <a:bodyPr/>
        <a:lstStyle/>
        <a:p>
          <a:endParaRPr lang="zh-TW" altLang="en-US"/>
        </a:p>
      </dgm:t>
    </dgm:pt>
    <dgm:pt modelId="{C2EFC404-4977-8D48-8371-F944C35726E7}">
      <dgm:prSet/>
      <dgm:spPr/>
      <dgm:t>
        <a:bodyPr/>
        <a:lstStyle/>
        <a:p>
          <a:pPr rtl="0"/>
          <a:r>
            <a:rPr lang="zh-TW" altLang="en-US" dirty="0" smtClean="0"/>
            <a:t>接獲學校填寫之「輔諮中心服務轉介單」後，由學生輔導諮商中心主責人員評估是否開案</a:t>
          </a:r>
          <a:endParaRPr lang="zh-TW" altLang="en-US" dirty="0"/>
        </a:p>
      </dgm:t>
    </dgm:pt>
    <dgm:pt modelId="{D0CD435C-1D98-BD42-BBD5-BB6049FC1A88}" type="parTrans" cxnId="{540D6DFB-CE85-7048-BAB7-AD27B830ACA1}">
      <dgm:prSet/>
      <dgm:spPr/>
      <dgm:t>
        <a:bodyPr/>
        <a:lstStyle/>
        <a:p>
          <a:endParaRPr lang="zh-TW" altLang="en-US"/>
        </a:p>
      </dgm:t>
    </dgm:pt>
    <dgm:pt modelId="{0552521A-F7A1-BE4B-8CFB-52DA7C62C75B}" type="sibTrans" cxnId="{540D6DFB-CE85-7048-BAB7-AD27B830ACA1}">
      <dgm:prSet/>
      <dgm:spPr/>
      <dgm:t>
        <a:bodyPr/>
        <a:lstStyle/>
        <a:p>
          <a:endParaRPr lang="zh-TW" altLang="en-US"/>
        </a:p>
      </dgm:t>
    </dgm:pt>
    <dgm:pt modelId="{B6D0E714-6725-7C4A-8617-51D104E63745}">
      <dgm:prSet/>
      <dgm:spPr/>
      <dgm:t>
        <a:bodyPr/>
        <a:lstStyle/>
        <a:p>
          <a:pPr rtl="0"/>
          <a:r>
            <a:rPr lang="zh-TW" altLang="en-US" dirty="0" smtClean="0"/>
            <a:t>如果開案，則依據輔導人員專長（心理師或社工師）分派個案，進行後續連繫及相關輔導工作</a:t>
          </a:r>
          <a:endParaRPr lang="zh-TW" altLang="en-US" dirty="0"/>
        </a:p>
      </dgm:t>
    </dgm:pt>
    <dgm:pt modelId="{61554F81-F05F-A94E-9E05-D62DCC50409A}" type="parTrans" cxnId="{1AE433CF-6C0B-AC46-9DBC-2393A029757F}">
      <dgm:prSet/>
      <dgm:spPr/>
      <dgm:t>
        <a:bodyPr/>
        <a:lstStyle/>
        <a:p>
          <a:endParaRPr lang="zh-TW" altLang="en-US"/>
        </a:p>
      </dgm:t>
    </dgm:pt>
    <dgm:pt modelId="{869B2DCC-211F-874A-A5C2-9A7D7FBB7464}" type="sibTrans" cxnId="{1AE433CF-6C0B-AC46-9DBC-2393A029757F}">
      <dgm:prSet/>
      <dgm:spPr/>
      <dgm:t>
        <a:bodyPr/>
        <a:lstStyle/>
        <a:p>
          <a:endParaRPr lang="zh-TW" altLang="en-US"/>
        </a:p>
      </dgm:t>
    </dgm:pt>
    <dgm:pt modelId="{D749D3E7-55C8-7742-B5FF-03BB0AC05411}">
      <dgm:prSet/>
      <dgm:spPr/>
      <dgm:t>
        <a:bodyPr/>
        <a:lstStyle/>
        <a:p>
          <a:pPr rtl="0"/>
          <a:r>
            <a:rPr lang="zh-TW" altLang="en-US" dirty="0" smtClean="0"/>
            <a:t>詳細評估個案核心議題</a:t>
          </a:r>
          <a:endParaRPr lang="zh-TW" altLang="en-US" dirty="0"/>
        </a:p>
      </dgm:t>
    </dgm:pt>
    <dgm:pt modelId="{23DCDDB6-D46F-5C46-BF88-C6D0F312C904}" type="parTrans" cxnId="{7FEF99A4-BAD7-5C4A-B033-B064D14FEFAC}">
      <dgm:prSet/>
      <dgm:spPr/>
      <dgm:t>
        <a:bodyPr/>
        <a:lstStyle/>
        <a:p>
          <a:endParaRPr lang="zh-TW" altLang="en-US"/>
        </a:p>
      </dgm:t>
    </dgm:pt>
    <dgm:pt modelId="{38F7BE4E-6960-4144-BBA9-8F7BBA4C7839}" type="sibTrans" cxnId="{7FEF99A4-BAD7-5C4A-B033-B064D14FEFAC}">
      <dgm:prSet/>
      <dgm:spPr/>
      <dgm:t>
        <a:bodyPr/>
        <a:lstStyle/>
        <a:p>
          <a:endParaRPr lang="zh-TW" altLang="en-US"/>
        </a:p>
      </dgm:t>
    </dgm:pt>
    <dgm:pt modelId="{82515727-3D2B-784F-9301-6906F5DFEF78}">
      <dgm:prSet/>
      <dgm:spPr/>
      <dgm:t>
        <a:bodyPr/>
        <a:lstStyle/>
        <a:p>
          <a:pPr rtl="0"/>
          <a:r>
            <a:rPr lang="zh-TW" altLang="en-US" dirty="0" smtClean="0"/>
            <a:t>整合其他輔導專業資源</a:t>
          </a:r>
          <a:endParaRPr lang="zh-TW" altLang="en-US" dirty="0"/>
        </a:p>
      </dgm:t>
    </dgm:pt>
    <dgm:pt modelId="{215F8DB8-0EBC-2A48-88F5-B1B5716B3671}" type="parTrans" cxnId="{596C969F-2BE9-1344-ABBD-89FE6AF18955}">
      <dgm:prSet/>
      <dgm:spPr/>
      <dgm:t>
        <a:bodyPr/>
        <a:lstStyle/>
        <a:p>
          <a:endParaRPr lang="zh-TW" altLang="en-US"/>
        </a:p>
      </dgm:t>
    </dgm:pt>
    <dgm:pt modelId="{CEDE7982-28F4-0649-975F-3EB49EB53415}" type="sibTrans" cxnId="{596C969F-2BE9-1344-ABBD-89FE6AF18955}">
      <dgm:prSet/>
      <dgm:spPr/>
      <dgm:t>
        <a:bodyPr/>
        <a:lstStyle/>
        <a:p>
          <a:endParaRPr lang="zh-TW" altLang="en-US"/>
        </a:p>
      </dgm:t>
    </dgm:pt>
    <dgm:pt modelId="{71B31B16-CC86-F644-B7EF-62B5A580EF4B}">
      <dgm:prSet/>
      <dgm:spPr/>
      <dgm:t>
        <a:bodyPr/>
        <a:lstStyle/>
        <a:p>
          <a:pPr rtl="0"/>
          <a:r>
            <a:rPr lang="zh-TW" altLang="en-US" dirty="0" smtClean="0"/>
            <a:t>必要時召開跨局處會議，促進跨專業人員間的整合與分工合作</a:t>
          </a:r>
          <a:endParaRPr lang="zh-TW" altLang="en-US" dirty="0"/>
        </a:p>
      </dgm:t>
    </dgm:pt>
    <dgm:pt modelId="{7E999DA5-B82F-EE4B-8EED-D186C90C85D8}" type="parTrans" cxnId="{B00A22D6-B140-6A41-971C-BF93BC48D0B2}">
      <dgm:prSet/>
      <dgm:spPr/>
      <dgm:t>
        <a:bodyPr/>
        <a:lstStyle/>
        <a:p>
          <a:endParaRPr lang="zh-TW" altLang="en-US"/>
        </a:p>
      </dgm:t>
    </dgm:pt>
    <dgm:pt modelId="{7C5C375E-EB50-A248-98E5-11FD64F734B8}" type="sibTrans" cxnId="{B00A22D6-B140-6A41-971C-BF93BC48D0B2}">
      <dgm:prSet/>
      <dgm:spPr/>
      <dgm:t>
        <a:bodyPr/>
        <a:lstStyle/>
        <a:p>
          <a:endParaRPr lang="zh-TW" altLang="en-US"/>
        </a:p>
      </dgm:t>
    </dgm:pt>
    <dgm:pt modelId="{F34CE563-2A9C-6C4A-9146-9229E1BE0FB0}">
      <dgm:prSet/>
      <dgm:spPr/>
      <dgm:t>
        <a:bodyPr/>
        <a:lstStyle/>
        <a:p>
          <a:pPr rtl="0"/>
          <a:r>
            <a:rPr lang="zh-TW" altLang="en-US" dirty="0" smtClean="0"/>
            <a:t>如不開案時，亦需提供學校（含導師與輔導室）或家長相關諮詢服務，及校內輔導建議</a:t>
          </a:r>
          <a:endParaRPr lang="zh-TW" altLang="en-US" dirty="0"/>
        </a:p>
      </dgm:t>
    </dgm:pt>
    <dgm:pt modelId="{0D58CC95-A297-6F40-B042-EF8E32C46D6E}" type="parTrans" cxnId="{79D65946-0B7C-664F-8316-403718039BE0}">
      <dgm:prSet/>
      <dgm:spPr/>
      <dgm:t>
        <a:bodyPr/>
        <a:lstStyle/>
        <a:p>
          <a:endParaRPr lang="zh-TW" altLang="en-US"/>
        </a:p>
      </dgm:t>
    </dgm:pt>
    <dgm:pt modelId="{96AA088C-8B8D-4446-AB95-C1355EF5864E}" type="sibTrans" cxnId="{79D65946-0B7C-664F-8316-403718039BE0}">
      <dgm:prSet/>
      <dgm:spPr/>
      <dgm:t>
        <a:bodyPr/>
        <a:lstStyle/>
        <a:p>
          <a:endParaRPr lang="zh-TW" altLang="en-US"/>
        </a:p>
      </dgm:t>
    </dgm:pt>
    <dgm:pt modelId="{75426AF5-E392-1F49-9AFC-289C1E1808FA}">
      <dgm:prSet/>
      <dgm:spPr/>
      <dgm:t>
        <a:bodyPr/>
        <a:lstStyle/>
        <a:p>
          <a:pPr rtl="0"/>
          <a:r>
            <a:rPr lang="zh-TW" altLang="en-US" dirty="0" smtClean="0"/>
            <a:t>如轉介目標達成，填寫個案結案報告，載明個案輔導狀況，並提供學校後續輔導之具體建議</a:t>
          </a:r>
          <a:endParaRPr lang="zh-TW" altLang="en-US" dirty="0"/>
        </a:p>
      </dgm:t>
    </dgm:pt>
    <dgm:pt modelId="{D97A8CC2-FAD3-7E45-B019-B8356002FA14}" type="parTrans" cxnId="{D9E64934-7C9C-9145-98E5-CA171DA61DBF}">
      <dgm:prSet/>
      <dgm:spPr/>
      <dgm:t>
        <a:bodyPr/>
        <a:lstStyle/>
        <a:p>
          <a:endParaRPr lang="zh-TW" altLang="en-US"/>
        </a:p>
      </dgm:t>
    </dgm:pt>
    <dgm:pt modelId="{A2333D37-1647-A640-8BD3-334B6020B4B5}" type="sibTrans" cxnId="{D9E64934-7C9C-9145-98E5-CA171DA61DBF}">
      <dgm:prSet/>
      <dgm:spPr/>
      <dgm:t>
        <a:bodyPr/>
        <a:lstStyle/>
        <a:p>
          <a:endParaRPr lang="zh-TW" altLang="en-US"/>
        </a:p>
      </dgm:t>
    </dgm:pt>
    <dgm:pt modelId="{0F87CBD5-2E6D-A54C-BF68-E996B076F758}" type="pres">
      <dgm:prSet presAssocID="{D6C6D24A-1FAF-4840-98CA-4FD9886B3B12}" presName="linear" presStyleCnt="0">
        <dgm:presLayoutVars>
          <dgm:animLvl val="lvl"/>
          <dgm:resizeHandles val="exact"/>
        </dgm:presLayoutVars>
      </dgm:prSet>
      <dgm:spPr/>
      <dgm:t>
        <a:bodyPr/>
        <a:lstStyle/>
        <a:p>
          <a:endParaRPr lang="zh-TW" altLang="en-US"/>
        </a:p>
      </dgm:t>
    </dgm:pt>
    <dgm:pt modelId="{1999BFC0-7342-114C-9EC6-A23BA27301FD}" type="pres">
      <dgm:prSet presAssocID="{C2EFC404-4977-8D48-8371-F944C35726E7}" presName="parentText" presStyleLbl="node1" presStyleIdx="0" presStyleCnt="4">
        <dgm:presLayoutVars>
          <dgm:chMax val="0"/>
          <dgm:bulletEnabled val="1"/>
        </dgm:presLayoutVars>
      </dgm:prSet>
      <dgm:spPr/>
      <dgm:t>
        <a:bodyPr/>
        <a:lstStyle/>
        <a:p>
          <a:endParaRPr lang="zh-TW" altLang="en-US"/>
        </a:p>
      </dgm:t>
    </dgm:pt>
    <dgm:pt modelId="{FB329933-820A-DA4C-8A29-512ABFB196C0}" type="pres">
      <dgm:prSet presAssocID="{0552521A-F7A1-BE4B-8CFB-52DA7C62C75B}" presName="spacer" presStyleCnt="0"/>
      <dgm:spPr/>
      <dgm:t>
        <a:bodyPr/>
        <a:lstStyle/>
        <a:p>
          <a:endParaRPr lang="zh-TW" altLang="en-US"/>
        </a:p>
      </dgm:t>
    </dgm:pt>
    <dgm:pt modelId="{6638572A-1936-8440-A340-F754009F51D8}" type="pres">
      <dgm:prSet presAssocID="{B6D0E714-6725-7C4A-8617-51D104E63745}" presName="parentText" presStyleLbl="node1" presStyleIdx="1" presStyleCnt="4">
        <dgm:presLayoutVars>
          <dgm:chMax val="0"/>
          <dgm:bulletEnabled val="1"/>
        </dgm:presLayoutVars>
      </dgm:prSet>
      <dgm:spPr/>
      <dgm:t>
        <a:bodyPr/>
        <a:lstStyle/>
        <a:p>
          <a:endParaRPr lang="zh-TW" altLang="en-US"/>
        </a:p>
      </dgm:t>
    </dgm:pt>
    <dgm:pt modelId="{EA1A3C7F-8F1B-6D41-9B97-7DF7E405F27A}" type="pres">
      <dgm:prSet presAssocID="{B6D0E714-6725-7C4A-8617-51D104E63745}" presName="childText" presStyleLbl="revTx" presStyleIdx="0" presStyleCnt="1">
        <dgm:presLayoutVars>
          <dgm:bulletEnabled val="1"/>
        </dgm:presLayoutVars>
      </dgm:prSet>
      <dgm:spPr/>
      <dgm:t>
        <a:bodyPr/>
        <a:lstStyle/>
        <a:p>
          <a:endParaRPr lang="zh-TW" altLang="en-US"/>
        </a:p>
      </dgm:t>
    </dgm:pt>
    <dgm:pt modelId="{D606FF01-8029-5C4E-9F2F-110717D6EDD3}" type="pres">
      <dgm:prSet presAssocID="{F34CE563-2A9C-6C4A-9146-9229E1BE0FB0}" presName="parentText" presStyleLbl="node1" presStyleIdx="2" presStyleCnt="4">
        <dgm:presLayoutVars>
          <dgm:chMax val="0"/>
          <dgm:bulletEnabled val="1"/>
        </dgm:presLayoutVars>
      </dgm:prSet>
      <dgm:spPr/>
      <dgm:t>
        <a:bodyPr/>
        <a:lstStyle/>
        <a:p>
          <a:endParaRPr lang="zh-TW" altLang="en-US"/>
        </a:p>
      </dgm:t>
    </dgm:pt>
    <dgm:pt modelId="{18767FCA-028B-7247-A646-3645EB3A6D55}" type="pres">
      <dgm:prSet presAssocID="{96AA088C-8B8D-4446-AB95-C1355EF5864E}" presName="spacer" presStyleCnt="0"/>
      <dgm:spPr/>
      <dgm:t>
        <a:bodyPr/>
        <a:lstStyle/>
        <a:p>
          <a:endParaRPr lang="zh-TW" altLang="en-US"/>
        </a:p>
      </dgm:t>
    </dgm:pt>
    <dgm:pt modelId="{27811A37-ABB8-7246-A7B9-E8C9BB68A7D9}" type="pres">
      <dgm:prSet presAssocID="{75426AF5-E392-1F49-9AFC-289C1E1808FA}" presName="parentText" presStyleLbl="node1" presStyleIdx="3" presStyleCnt="4">
        <dgm:presLayoutVars>
          <dgm:chMax val="0"/>
          <dgm:bulletEnabled val="1"/>
        </dgm:presLayoutVars>
      </dgm:prSet>
      <dgm:spPr/>
      <dgm:t>
        <a:bodyPr/>
        <a:lstStyle/>
        <a:p>
          <a:endParaRPr lang="zh-TW" altLang="en-US"/>
        </a:p>
      </dgm:t>
    </dgm:pt>
  </dgm:ptLst>
  <dgm:cxnLst>
    <dgm:cxn modelId="{EA94F4DE-E8D5-4372-89FC-167C02D3594D}" type="presOf" srcId="{C2EFC404-4977-8D48-8371-F944C35726E7}" destId="{1999BFC0-7342-114C-9EC6-A23BA27301FD}" srcOrd="0" destOrd="0" presId="urn:microsoft.com/office/officeart/2005/8/layout/vList2"/>
    <dgm:cxn modelId="{BD31FC14-11AB-4CB6-A477-88E80A6E0F6B}" type="presOf" srcId="{B6D0E714-6725-7C4A-8617-51D104E63745}" destId="{6638572A-1936-8440-A340-F754009F51D8}" srcOrd="0" destOrd="0" presId="urn:microsoft.com/office/officeart/2005/8/layout/vList2"/>
    <dgm:cxn modelId="{596C969F-2BE9-1344-ABBD-89FE6AF18955}" srcId="{B6D0E714-6725-7C4A-8617-51D104E63745}" destId="{82515727-3D2B-784F-9301-6906F5DFEF78}" srcOrd="1" destOrd="0" parTransId="{215F8DB8-0EBC-2A48-88F5-B1B5716B3671}" sibTransId="{CEDE7982-28F4-0649-975F-3EB49EB53415}"/>
    <dgm:cxn modelId="{1B08B553-8702-42FD-973D-988E493FDDC8}" type="presOf" srcId="{D6C6D24A-1FAF-4840-98CA-4FD9886B3B12}" destId="{0F87CBD5-2E6D-A54C-BF68-E996B076F758}" srcOrd="0" destOrd="0" presId="urn:microsoft.com/office/officeart/2005/8/layout/vList2"/>
    <dgm:cxn modelId="{0CF779DC-88CE-4F91-ACAE-9736AB992BD4}" type="presOf" srcId="{75426AF5-E392-1F49-9AFC-289C1E1808FA}" destId="{27811A37-ABB8-7246-A7B9-E8C9BB68A7D9}" srcOrd="0" destOrd="0" presId="urn:microsoft.com/office/officeart/2005/8/layout/vList2"/>
    <dgm:cxn modelId="{1827F515-19D5-46A6-BF7F-978E41854D34}" type="presOf" srcId="{D749D3E7-55C8-7742-B5FF-03BB0AC05411}" destId="{EA1A3C7F-8F1B-6D41-9B97-7DF7E405F27A}" srcOrd="0" destOrd="0" presId="urn:microsoft.com/office/officeart/2005/8/layout/vList2"/>
    <dgm:cxn modelId="{7FEF99A4-BAD7-5C4A-B033-B064D14FEFAC}" srcId="{B6D0E714-6725-7C4A-8617-51D104E63745}" destId="{D749D3E7-55C8-7742-B5FF-03BB0AC05411}" srcOrd="0" destOrd="0" parTransId="{23DCDDB6-D46F-5C46-BF88-C6D0F312C904}" sibTransId="{38F7BE4E-6960-4144-BBA9-8F7BBA4C7839}"/>
    <dgm:cxn modelId="{540D6DFB-CE85-7048-BAB7-AD27B830ACA1}" srcId="{D6C6D24A-1FAF-4840-98CA-4FD9886B3B12}" destId="{C2EFC404-4977-8D48-8371-F944C35726E7}" srcOrd="0" destOrd="0" parTransId="{D0CD435C-1D98-BD42-BBD5-BB6049FC1A88}" sibTransId="{0552521A-F7A1-BE4B-8CFB-52DA7C62C75B}"/>
    <dgm:cxn modelId="{2D609274-AF62-4EDF-A9F8-60720450EA51}" type="presOf" srcId="{F34CE563-2A9C-6C4A-9146-9229E1BE0FB0}" destId="{D606FF01-8029-5C4E-9F2F-110717D6EDD3}" srcOrd="0" destOrd="0" presId="urn:microsoft.com/office/officeart/2005/8/layout/vList2"/>
    <dgm:cxn modelId="{C8C95E12-B994-4A1D-A531-F4ACAC9F5D04}" type="presOf" srcId="{71B31B16-CC86-F644-B7EF-62B5A580EF4B}" destId="{EA1A3C7F-8F1B-6D41-9B97-7DF7E405F27A}" srcOrd="0" destOrd="2" presId="urn:microsoft.com/office/officeart/2005/8/layout/vList2"/>
    <dgm:cxn modelId="{B00A22D6-B140-6A41-971C-BF93BC48D0B2}" srcId="{B6D0E714-6725-7C4A-8617-51D104E63745}" destId="{71B31B16-CC86-F644-B7EF-62B5A580EF4B}" srcOrd="2" destOrd="0" parTransId="{7E999DA5-B82F-EE4B-8EED-D186C90C85D8}" sibTransId="{7C5C375E-EB50-A248-98E5-11FD64F734B8}"/>
    <dgm:cxn modelId="{FF8BCF4E-2985-4EFF-B70F-07288A703CF2}" type="presOf" srcId="{82515727-3D2B-784F-9301-6906F5DFEF78}" destId="{EA1A3C7F-8F1B-6D41-9B97-7DF7E405F27A}" srcOrd="0" destOrd="1" presId="urn:microsoft.com/office/officeart/2005/8/layout/vList2"/>
    <dgm:cxn modelId="{1AE433CF-6C0B-AC46-9DBC-2393A029757F}" srcId="{D6C6D24A-1FAF-4840-98CA-4FD9886B3B12}" destId="{B6D0E714-6725-7C4A-8617-51D104E63745}" srcOrd="1" destOrd="0" parTransId="{61554F81-F05F-A94E-9E05-D62DCC50409A}" sibTransId="{869B2DCC-211F-874A-A5C2-9A7D7FBB7464}"/>
    <dgm:cxn modelId="{D9E64934-7C9C-9145-98E5-CA171DA61DBF}" srcId="{D6C6D24A-1FAF-4840-98CA-4FD9886B3B12}" destId="{75426AF5-E392-1F49-9AFC-289C1E1808FA}" srcOrd="3" destOrd="0" parTransId="{D97A8CC2-FAD3-7E45-B019-B8356002FA14}" sibTransId="{A2333D37-1647-A640-8BD3-334B6020B4B5}"/>
    <dgm:cxn modelId="{79D65946-0B7C-664F-8316-403718039BE0}" srcId="{D6C6D24A-1FAF-4840-98CA-4FD9886B3B12}" destId="{F34CE563-2A9C-6C4A-9146-9229E1BE0FB0}" srcOrd="2" destOrd="0" parTransId="{0D58CC95-A297-6F40-B042-EF8E32C46D6E}" sibTransId="{96AA088C-8B8D-4446-AB95-C1355EF5864E}"/>
    <dgm:cxn modelId="{D141259A-A862-4EE8-90B5-E0AD381BCDFE}" type="presParOf" srcId="{0F87CBD5-2E6D-A54C-BF68-E996B076F758}" destId="{1999BFC0-7342-114C-9EC6-A23BA27301FD}" srcOrd="0" destOrd="0" presId="urn:microsoft.com/office/officeart/2005/8/layout/vList2"/>
    <dgm:cxn modelId="{AB75EBA6-67AB-44F4-9A9E-504A7C165341}" type="presParOf" srcId="{0F87CBD5-2E6D-A54C-BF68-E996B076F758}" destId="{FB329933-820A-DA4C-8A29-512ABFB196C0}" srcOrd="1" destOrd="0" presId="urn:microsoft.com/office/officeart/2005/8/layout/vList2"/>
    <dgm:cxn modelId="{65B972EE-EBD5-4255-AF01-DB3B957B16D8}" type="presParOf" srcId="{0F87CBD5-2E6D-A54C-BF68-E996B076F758}" destId="{6638572A-1936-8440-A340-F754009F51D8}" srcOrd="2" destOrd="0" presId="urn:microsoft.com/office/officeart/2005/8/layout/vList2"/>
    <dgm:cxn modelId="{CBE188F2-8FEA-4F29-92D0-6563A53A168F}" type="presParOf" srcId="{0F87CBD5-2E6D-A54C-BF68-E996B076F758}" destId="{EA1A3C7F-8F1B-6D41-9B97-7DF7E405F27A}" srcOrd="3" destOrd="0" presId="urn:microsoft.com/office/officeart/2005/8/layout/vList2"/>
    <dgm:cxn modelId="{F8916630-55D7-42A3-A182-11E174D4EC73}" type="presParOf" srcId="{0F87CBD5-2E6D-A54C-BF68-E996B076F758}" destId="{D606FF01-8029-5C4E-9F2F-110717D6EDD3}" srcOrd="4" destOrd="0" presId="urn:microsoft.com/office/officeart/2005/8/layout/vList2"/>
    <dgm:cxn modelId="{FB4E7A23-F292-4578-8248-90A7D7910015}" type="presParOf" srcId="{0F87CBD5-2E6D-A54C-BF68-E996B076F758}" destId="{18767FCA-028B-7247-A646-3645EB3A6D55}" srcOrd="5" destOrd="0" presId="urn:microsoft.com/office/officeart/2005/8/layout/vList2"/>
    <dgm:cxn modelId="{1897C1DE-8C69-40E0-B146-76D52052DA90}" type="presParOf" srcId="{0F87CBD5-2E6D-A54C-BF68-E996B076F758}" destId="{27811A37-ABB8-7246-A7B9-E8C9BB68A7D9}"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2AAC5B9-AFFC-F141-B243-C7332748C01F}" type="doc">
      <dgm:prSet loTypeId="urn:microsoft.com/office/officeart/2005/8/layout/vList5" loCatId="" qsTypeId="urn:microsoft.com/office/officeart/2005/8/quickstyle/simple3" qsCatId="simple" csTypeId="urn:microsoft.com/office/officeart/2005/8/colors/colorful5" csCatId="colorful" phldr="1"/>
      <dgm:spPr/>
      <dgm:t>
        <a:bodyPr/>
        <a:lstStyle/>
        <a:p>
          <a:endParaRPr lang="zh-TW" altLang="en-US"/>
        </a:p>
      </dgm:t>
    </dgm:pt>
    <dgm:pt modelId="{8114D629-EDBF-4B4C-BA1E-631B08D045FD}">
      <dgm:prSet custT="1"/>
      <dgm:spPr/>
      <dgm:t>
        <a:bodyPr/>
        <a:lstStyle/>
        <a:p>
          <a:pPr rtl="0"/>
          <a:r>
            <a:rPr lang="zh-TW" altLang="en-US" sz="3200" dirty="0" smtClean="0"/>
            <a:t>召開時機</a:t>
          </a:r>
          <a:endParaRPr lang="zh-TW" altLang="en-US" sz="3200" dirty="0"/>
        </a:p>
      </dgm:t>
    </dgm:pt>
    <dgm:pt modelId="{796DDC4A-941C-0245-814B-821FB7E322CF}" type="parTrans" cxnId="{999AE684-A198-B145-ACBC-E9F190C4A964}">
      <dgm:prSet/>
      <dgm:spPr/>
      <dgm:t>
        <a:bodyPr/>
        <a:lstStyle/>
        <a:p>
          <a:endParaRPr lang="zh-TW" altLang="en-US"/>
        </a:p>
      </dgm:t>
    </dgm:pt>
    <dgm:pt modelId="{9CBE186B-7CF7-5542-8726-E271B74ECA62}" type="sibTrans" cxnId="{999AE684-A198-B145-ACBC-E9F190C4A964}">
      <dgm:prSet/>
      <dgm:spPr/>
      <dgm:t>
        <a:bodyPr/>
        <a:lstStyle/>
        <a:p>
          <a:endParaRPr lang="zh-TW" altLang="en-US"/>
        </a:p>
      </dgm:t>
    </dgm:pt>
    <dgm:pt modelId="{6248AD5C-1690-9A4A-9889-157FAB293E2B}">
      <dgm:prSet custT="1"/>
      <dgm:spPr/>
      <dgm:t>
        <a:bodyPr/>
        <a:lstStyle/>
        <a:p>
          <a:pPr rtl="0"/>
          <a:r>
            <a:rPr lang="zh-TW" altLang="en-US" sz="1800" dirty="0" smtClean="0"/>
            <a:t>當個案需要校內外多方資源共同合作、提供協助時</a:t>
          </a:r>
          <a:endParaRPr lang="zh-TW" altLang="en-US" sz="1800" dirty="0"/>
        </a:p>
      </dgm:t>
    </dgm:pt>
    <dgm:pt modelId="{C75CCCEC-498D-C842-BB55-5FA837F8B54D}" type="parTrans" cxnId="{B3DB3C1D-B8A7-8F41-9F99-7801B161FFE3}">
      <dgm:prSet/>
      <dgm:spPr/>
      <dgm:t>
        <a:bodyPr/>
        <a:lstStyle/>
        <a:p>
          <a:endParaRPr lang="zh-TW" altLang="en-US"/>
        </a:p>
      </dgm:t>
    </dgm:pt>
    <dgm:pt modelId="{9A70CCF6-9E4C-B24D-8725-23914074F547}" type="sibTrans" cxnId="{B3DB3C1D-B8A7-8F41-9F99-7801B161FFE3}">
      <dgm:prSet/>
      <dgm:spPr/>
      <dgm:t>
        <a:bodyPr/>
        <a:lstStyle/>
        <a:p>
          <a:endParaRPr lang="zh-TW" altLang="en-US"/>
        </a:p>
      </dgm:t>
    </dgm:pt>
    <dgm:pt modelId="{EE0C1ED1-909F-D14F-9BD1-2D3B5EBA90A5}">
      <dgm:prSet custT="1"/>
      <dgm:spPr/>
      <dgm:t>
        <a:bodyPr/>
        <a:lstStyle/>
        <a:p>
          <a:pPr rtl="0"/>
          <a:r>
            <a:rPr lang="zh-TW" altLang="en-US" sz="1800" dirty="0" smtClean="0"/>
            <a:t>進行處遇性輔導固定次數後的跨專業團隊成果評估時</a:t>
          </a:r>
          <a:endParaRPr lang="zh-TW" altLang="en-US" sz="1800" dirty="0"/>
        </a:p>
      </dgm:t>
    </dgm:pt>
    <dgm:pt modelId="{A77873F7-2484-2040-9EB9-CDA6FF43A1FA}" type="parTrans" cxnId="{198DCC96-DC3E-8D47-8546-68FF0911B8B5}">
      <dgm:prSet/>
      <dgm:spPr/>
      <dgm:t>
        <a:bodyPr/>
        <a:lstStyle/>
        <a:p>
          <a:endParaRPr lang="zh-TW" altLang="en-US"/>
        </a:p>
      </dgm:t>
    </dgm:pt>
    <dgm:pt modelId="{1826E0EB-8A54-8E43-B1B2-A877DA009F87}" type="sibTrans" cxnId="{198DCC96-DC3E-8D47-8546-68FF0911B8B5}">
      <dgm:prSet/>
      <dgm:spPr/>
      <dgm:t>
        <a:bodyPr/>
        <a:lstStyle/>
        <a:p>
          <a:endParaRPr lang="zh-TW" altLang="en-US"/>
        </a:p>
      </dgm:t>
    </dgm:pt>
    <dgm:pt modelId="{9F01FF5F-8B3F-E341-9B03-5C68DA118181}">
      <dgm:prSet custT="1"/>
      <dgm:spPr/>
      <dgm:t>
        <a:bodyPr/>
        <a:lstStyle/>
        <a:p>
          <a:pPr rtl="0"/>
          <a:r>
            <a:rPr lang="zh-TW" altLang="en-US" sz="3200" smtClean="0"/>
            <a:t>會議目的</a:t>
          </a:r>
          <a:endParaRPr lang="zh-TW" altLang="en-US" sz="3200"/>
        </a:p>
      </dgm:t>
    </dgm:pt>
    <dgm:pt modelId="{30E710A0-DFF8-DE49-A71B-86BCD1EEF3AB}" type="parTrans" cxnId="{1A8FDE88-E34E-B34D-9958-19549806FF0A}">
      <dgm:prSet/>
      <dgm:spPr/>
      <dgm:t>
        <a:bodyPr/>
        <a:lstStyle/>
        <a:p>
          <a:endParaRPr lang="zh-TW" altLang="en-US"/>
        </a:p>
      </dgm:t>
    </dgm:pt>
    <dgm:pt modelId="{9124AE41-8BD3-674D-BDB3-164CD2ECE85B}" type="sibTrans" cxnId="{1A8FDE88-E34E-B34D-9958-19549806FF0A}">
      <dgm:prSet/>
      <dgm:spPr/>
      <dgm:t>
        <a:bodyPr/>
        <a:lstStyle/>
        <a:p>
          <a:endParaRPr lang="zh-TW" altLang="en-US"/>
        </a:p>
      </dgm:t>
    </dgm:pt>
    <dgm:pt modelId="{803C14EE-E0A5-874D-AE2F-950B81618574}">
      <dgm:prSet custT="1"/>
      <dgm:spPr/>
      <dgm:t>
        <a:bodyPr/>
        <a:lstStyle/>
        <a:p>
          <a:pPr rtl="0"/>
          <a:r>
            <a:rPr lang="zh-TW" altLang="en-US" sz="1800" dirty="0" smtClean="0"/>
            <a:t>綜合各專業人員的評估意見、形成共識、擬定後續的個案處遇計畫</a:t>
          </a:r>
          <a:endParaRPr lang="zh-TW" altLang="en-US" sz="1800" dirty="0"/>
        </a:p>
      </dgm:t>
    </dgm:pt>
    <dgm:pt modelId="{03B2AA89-E711-914B-B2F2-83F54F365DB2}" type="parTrans" cxnId="{FC697AB2-6B8C-B543-9307-6AC118413930}">
      <dgm:prSet/>
      <dgm:spPr/>
      <dgm:t>
        <a:bodyPr/>
        <a:lstStyle/>
        <a:p>
          <a:endParaRPr lang="zh-TW" altLang="en-US"/>
        </a:p>
      </dgm:t>
    </dgm:pt>
    <dgm:pt modelId="{3D873839-4E44-0D44-A6BB-63D60F1D0B33}" type="sibTrans" cxnId="{FC697AB2-6B8C-B543-9307-6AC118413930}">
      <dgm:prSet/>
      <dgm:spPr/>
      <dgm:t>
        <a:bodyPr/>
        <a:lstStyle/>
        <a:p>
          <a:endParaRPr lang="zh-TW" altLang="en-US"/>
        </a:p>
      </dgm:t>
    </dgm:pt>
    <dgm:pt modelId="{12E9C4F6-3A44-164F-B57A-334BA5E5E02A}">
      <dgm:prSet custT="1"/>
      <dgm:spPr/>
      <dgm:t>
        <a:bodyPr/>
        <a:lstStyle/>
        <a:p>
          <a:pPr rtl="0"/>
          <a:r>
            <a:rPr lang="zh-TW" altLang="en-US" sz="3200" smtClean="0"/>
            <a:t>進行方式</a:t>
          </a:r>
          <a:endParaRPr lang="zh-TW" altLang="en-US" sz="3200"/>
        </a:p>
      </dgm:t>
    </dgm:pt>
    <dgm:pt modelId="{8932C3E3-83A2-A04B-B63D-7B391312A520}" type="parTrans" cxnId="{5F869E1F-5FDC-0547-AA08-064E635EBE74}">
      <dgm:prSet/>
      <dgm:spPr/>
      <dgm:t>
        <a:bodyPr/>
        <a:lstStyle/>
        <a:p>
          <a:endParaRPr lang="zh-TW" altLang="en-US"/>
        </a:p>
      </dgm:t>
    </dgm:pt>
    <dgm:pt modelId="{0FA1DF10-4011-874D-9855-158022619DD7}" type="sibTrans" cxnId="{5F869E1F-5FDC-0547-AA08-064E635EBE74}">
      <dgm:prSet/>
      <dgm:spPr/>
      <dgm:t>
        <a:bodyPr/>
        <a:lstStyle/>
        <a:p>
          <a:endParaRPr lang="zh-TW" altLang="en-US"/>
        </a:p>
      </dgm:t>
    </dgm:pt>
    <dgm:pt modelId="{1C9C307D-9621-3B4D-8FAB-031C177E6022}">
      <dgm:prSet custT="1"/>
      <dgm:spPr/>
      <dgm:t>
        <a:bodyPr/>
        <a:lstStyle/>
        <a:p>
          <a:pPr rtl="0"/>
          <a:r>
            <a:rPr lang="zh-TW" altLang="en-US" sz="1800" dirty="0" smtClean="0"/>
            <a:t>由校長或輔導主任召集與邀請校內輔導相關人員與外部專業資源相關人員（含輔諮中心專輔人員）共同召開，必要時，可由教育局處人員主持</a:t>
          </a:r>
          <a:endParaRPr lang="zh-TW" altLang="en-US" sz="1800" dirty="0"/>
        </a:p>
      </dgm:t>
    </dgm:pt>
    <dgm:pt modelId="{FCBC449F-C306-0C40-B19A-8EAD10904F4A}" type="parTrans" cxnId="{9BD0E1CF-1675-2C44-9DAE-A1C953219EFB}">
      <dgm:prSet/>
      <dgm:spPr/>
      <dgm:t>
        <a:bodyPr/>
        <a:lstStyle/>
        <a:p>
          <a:endParaRPr lang="zh-TW" altLang="en-US"/>
        </a:p>
      </dgm:t>
    </dgm:pt>
    <dgm:pt modelId="{90F9B3D0-0B5B-A841-88EA-3D61F9016982}" type="sibTrans" cxnId="{9BD0E1CF-1675-2C44-9DAE-A1C953219EFB}">
      <dgm:prSet/>
      <dgm:spPr/>
      <dgm:t>
        <a:bodyPr/>
        <a:lstStyle/>
        <a:p>
          <a:endParaRPr lang="zh-TW" altLang="en-US"/>
        </a:p>
      </dgm:t>
    </dgm:pt>
    <dgm:pt modelId="{2B207354-C973-824A-B1FA-A06B23528A89}">
      <dgm:prSet custT="1"/>
      <dgm:spPr/>
      <dgm:t>
        <a:bodyPr/>
        <a:lstStyle/>
        <a:p>
          <a:pPr rtl="0"/>
          <a:r>
            <a:rPr lang="zh-TW" altLang="en-US" sz="1800" dirty="0" smtClean="0"/>
            <a:t>會議前，校內團隊需進行會前溝通與準備，以利會議順利達成共識與目標；會議完成時，需形成共識與具體分工合作策略；必要時，預定下次會議時間</a:t>
          </a:r>
          <a:endParaRPr lang="zh-TW" altLang="en-US" sz="1800" dirty="0"/>
        </a:p>
      </dgm:t>
    </dgm:pt>
    <dgm:pt modelId="{103CA159-E80B-3F41-A444-CB958B278249}" type="parTrans" cxnId="{995635A7-2DF3-3E4A-BF7D-41439D5723B5}">
      <dgm:prSet/>
      <dgm:spPr/>
      <dgm:t>
        <a:bodyPr/>
        <a:lstStyle/>
        <a:p>
          <a:endParaRPr lang="zh-TW" altLang="en-US"/>
        </a:p>
      </dgm:t>
    </dgm:pt>
    <dgm:pt modelId="{3DA7386A-1687-BC44-8927-44A190D87729}" type="sibTrans" cxnId="{995635A7-2DF3-3E4A-BF7D-41439D5723B5}">
      <dgm:prSet/>
      <dgm:spPr/>
      <dgm:t>
        <a:bodyPr/>
        <a:lstStyle/>
        <a:p>
          <a:endParaRPr lang="zh-TW" altLang="en-US"/>
        </a:p>
      </dgm:t>
    </dgm:pt>
    <dgm:pt modelId="{8F4A96B6-55F8-BB4C-BC78-EFB6E34C8C52}" type="pres">
      <dgm:prSet presAssocID="{E2AAC5B9-AFFC-F141-B243-C7332748C01F}" presName="Name0" presStyleCnt="0">
        <dgm:presLayoutVars>
          <dgm:dir/>
          <dgm:animLvl val="lvl"/>
          <dgm:resizeHandles val="exact"/>
        </dgm:presLayoutVars>
      </dgm:prSet>
      <dgm:spPr/>
      <dgm:t>
        <a:bodyPr/>
        <a:lstStyle/>
        <a:p>
          <a:endParaRPr lang="zh-TW" altLang="en-US"/>
        </a:p>
      </dgm:t>
    </dgm:pt>
    <dgm:pt modelId="{1D446345-6991-6042-BEA6-10974849B281}" type="pres">
      <dgm:prSet presAssocID="{8114D629-EDBF-4B4C-BA1E-631B08D045FD}" presName="linNode" presStyleCnt="0"/>
      <dgm:spPr/>
      <dgm:t>
        <a:bodyPr/>
        <a:lstStyle/>
        <a:p>
          <a:endParaRPr lang="zh-TW" altLang="en-US"/>
        </a:p>
      </dgm:t>
    </dgm:pt>
    <dgm:pt modelId="{07E493BE-44E3-BD46-8607-E5551A3AC87C}" type="pres">
      <dgm:prSet presAssocID="{8114D629-EDBF-4B4C-BA1E-631B08D045FD}" presName="parentText" presStyleLbl="node1" presStyleIdx="0" presStyleCnt="3" custScaleX="78032" custScaleY="46110">
        <dgm:presLayoutVars>
          <dgm:chMax val="1"/>
          <dgm:bulletEnabled val="1"/>
        </dgm:presLayoutVars>
      </dgm:prSet>
      <dgm:spPr/>
      <dgm:t>
        <a:bodyPr/>
        <a:lstStyle/>
        <a:p>
          <a:endParaRPr lang="zh-TW" altLang="en-US"/>
        </a:p>
      </dgm:t>
    </dgm:pt>
    <dgm:pt modelId="{2C2857B9-1C1D-444D-90C0-C0FF858CF08C}" type="pres">
      <dgm:prSet presAssocID="{8114D629-EDBF-4B4C-BA1E-631B08D045FD}" presName="descendantText" presStyleLbl="alignAccFollowNode1" presStyleIdx="0" presStyleCnt="3" custScaleX="114803" custScaleY="54856">
        <dgm:presLayoutVars>
          <dgm:bulletEnabled val="1"/>
        </dgm:presLayoutVars>
      </dgm:prSet>
      <dgm:spPr/>
      <dgm:t>
        <a:bodyPr/>
        <a:lstStyle/>
        <a:p>
          <a:endParaRPr lang="zh-TW" altLang="en-US"/>
        </a:p>
      </dgm:t>
    </dgm:pt>
    <dgm:pt modelId="{58E654AD-0F83-5C4B-9000-754C36610A82}" type="pres">
      <dgm:prSet presAssocID="{9CBE186B-7CF7-5542-8726-E271B74ECA62}" presName="sp" presStyleCnt="0"/>
      <dgm:spPr/>
      <dgm:t>
        <a:bodyPr/>
        <a:lstStyle/>
        <a:p>
          <a:endParaRPr lang="zh-TW" altLang="en-US"/>
        </a:p>
      </dgm:t>
    </dgm:pt>
    <dgm:pt modelId="{9C0E5D23-A505-E048-8686-B64EB7F1835B}" type="pres">
      <dgm:prSet presAssocID="{9F01FF5F-8B3F-E341-9B03-5C68DA118181}" presName="linNode" presStyleCnt="0"/>
      <dgm:spPr/>
      <dgm:t>
        <a:bodyPr/>
        <a:lstStyle/>
        <a:p>
          <a:endParaRPr lang="zh-TW" altLang="en-US"/>
        </a:p>
      </dgm:t>
    </dgm:pt>
    <dgm:pt modelId="{592FFCB3-4930-D04F-B057-7AFDF6ECB5AF}" type="pres">
      <dgm:prSet presAssocID="{9F01FF5F-8B3F-E341-9B03-5C68DA118181}" presName="parentText" presStyleLbl="node1" presStyleIdx="1" presStyleCnt="3" custScaleX="89445" custScaleY="46110">
        <dgm:presLayoutVars>
          <dgm:chMax val="1"/>
          <dgm:bulletEnabled val="1"/>
        </dgm:presLayoutVars>
      </dgm:prSet>
      <dgm:spPr/>
      <dgm:t>
        <a:bodyPr/>
        <a:lstStyle/>
        <a:p>
          <a:endParaRPr lang="zh-TW" altLang="en-US"/>
        </a:p>
      </dgm:t>
    </dgm:pt>
    <dgm:pt modelId="{F6D31CF1-38BB-1849-90A6-18101E81B08F}" type="pres">
      <dgm:prSet presAssocID="{9F01FF5F-8B3F-E341-9B03-5C68DA118181}" presName="descendantText" presStyleLbl="alignAccFollowNode1" presStyleIdx="1" presStyleCnt="3" custScaleX="127035" custScaleY="52541">
        <dgm:presLayoutVars>
          <dgm:bulletEnabled val="1"/>
        </dgm:presLayoutVars>
      </dgm:prSet>
      <dgm:spPr/>
      <dgm:t>
        <a:bodyPr/>
        <a:lstStyle/>
        <a:p>
          <a:endParaRPr lang="zh-TW" altLang="en-US"/>
        </a:p>
      </dgm:t>
    </dgm:pt>
    <dgm:pt modelId="{E114FE51-EE0E-5744-B280-273825392143}" type="pres">
      <dgm:prSet presAssocID="{9124AE41-8BD3-674D-BDB3-164CD2ECE85B}" presName="sp" presStyleCnt="0"/>
      <dgm:spPr/>
      <dgm:t>
        <a:bodyPr/>
        <a:lstStyle/>
        <a:p>
          <a:endParaRPr lang="zh-TW" altLang="en-US"/>
        </a:p>
      </dgm:t>
    </dgm:pt>
    <dgm:pt modelId="{7B6B3DE1-927A-7E40-8F53-8C387F6AAFFF}" type="pres">
      <dgm:prSet presAssocID="{12E9C4F6-3A44-164F-B57A-334BA5E5E02A}" presName="linNode" presStyleCnt="0"/>
      <dgm:spPr/>
      <dgm:t>
        <a:bodyPr/>
        <a:lstStyle/>
        <a:p>
          <a:endParaRPr lang="zh-TW" altLang="en-US"/>
        </a:p>
      </dgm:t>
    </dgm:pt>
    <dgm:pt modelId="{3590AB9A-2322-CA4E-A05C-1CAD04D508C3}" type="pres">
      <dgm:prSet presAssocID="{12E9C4F6-3A44-164F-B57A-334BA5E5E02A}" presName="parentText" presStyleLbl="node1" presStyleIdx="2" presStyleCnt="3" custScaleX="89445" custScaleY="76883">
        <dgm:presLayoutVars>
          <dgm:chMax val="1"/>
          <dgm:bulletEnabled val="1"/>
        </dgm:presLayoutVars>
      </dgm:prSet>
      <dgm:spPr/>
      <dgm:t>
        <a:bodyPr/>
        <a:lstStyle/>
        <a:p>
          <a:endParaRPr lang="zh-TW" altLang="en-US"/>
        </a:p>
      </dgm:t>
    </dgm:pt>
    <dgm:pt modelId="{25A89488-6A79-AA4A-AED7-D50284A432D4}" type="pres">
      <dgm:prSet presAssocID="{12E9C4F6-3A44-164F-B57A-334BA5E5E02A}" presName="descendantText" presStyleLbl="alignAccFollowNode1" presStyleIdx="2" presStyleCnt="3" custScaleX="127035">
        <dgm:presLayoutVars>
          <dgm:bulletEnabled val="1"/>
        </dgm:presLayoutVars>
      </dgm:prSet>
      <dgm:spPr/>
      <dgm:t>
        <a:bodyPr/>
        <a:lstStyle/>
        <a:p>
          <a:endParaRPr lang="zh-TW" altLang="en-US"/>
        </a:p>
      </dgm:t>
    </dgm:pt>
  </dgm:ptLst>
  <dgm:cxnLst>
    <dgm:cxn modelId="{450AC4AF-6736-4158-ADE3-FC78044BB771}" type="presOf" srcId="{1C9C307D-9621-3B4D-8FAB-031C177E6022}" destId="{25A89488-6A79-AA4A-AED7-D50284A432D4}" srcOrd="0" destOrd="0" presId="urn:microsoft.com/office/officeart/2005/8/layout/vList5"/>
    <dgm:cxn modelId="{3E6CE3E0-4E63-4182-A2FA-607428BB68BF}" type="presOf" srcId="{803C14EE-E0A5-874D-AE2F-950B81618574}" destId="{F6D31CF1-38BB-1849-90A6-18101E81B08F}" srcOrd="0" destOrd="0" presId="urn:microsoft.com/office/officeart/2005/8/layout/vList5"/>
    <dgm:cxn modelId="{5F869E1F-5FDC-0547-AA08-064E635EBE74}" srcId="{E2AAC5B9-AFFC-F141-B243-C7332748C01F}" destId="{12E9C4F6-3A44-164F-B57A-334BA5E5E02A}" srcOrd="2" destOrd="0" parTransId="{8932C3E3-83A2-A04B-B63D-7B391312A520}" sibTransId="{0FA1DF10-4011-874D-9855-158022619DD7}"/>
    <dgm:cxn modelId="{618B5286-15D2-4F64-A934-B5D9BAD4BB5A}" type="presOf" srcId="{12E9C4F6-3A44-164F-B57A-334BA5E5E02A}" destId="{3590AB9A-2322-CA4E-A05C-1CAD04D508C3}" srcOrd="0" destOrd="0" presId="urn:microsoft.com/office/officeart/2005/8/layout/vList5"/>
    <dgm:cxn modelId="{999AE684-A198-B145-ACBC-E9F190C4A964}" srcId="{E2AAC5B9-AFFC-F141-B243-C7332748C01F}" destId="{8114D629-EDBF-4B4C-BA1E-631B08D045FD}" srcOrd="0" destOrd="0" parTransId="{796DDC4A-941C-0245-814B-821FB7E322CF}" sibTransId="{9CBE186B-7CF7-5542-8726-E271B74ECA62}"/>
    <dgm:cxn modelId="{1A8FDE88-E34E-B34D-9958-19549806FF0A}" srcId="{E2AAC5B9-AFFC-F141-B243-C7332748C01F}" destId="{9F01FF5F-8B3F-E341-9B03-5C68DA118181}" srcOrd="1" destOrd="0" parTransId="{30E710A0-DFF8-DE49-A71B-86BCD1EEF3AB}" sibTransId="{9124AE41-8BD3-674D-BDB3-164CD2ECE85B}"/>
    <dgm:cxn modelId="{B6B5800C-B775-41E3-96F2-D8739745C2A3}" type="presOf" srcId="{8114D629-EDBF-4B4C-BA1E-631B08D045FD}" destId="{07E493BE-44E3-BD46-8607-E5551A3AC87C}" srcOrd="0" destOrd="0" presId="urn:microsoft.com/office/officeart/2005/8/layout/vList5"/>
    <dgm:cxn modelId="{FC697AB2-6B8C-B543-9307-6AC118413930}" srcId="{9F01FF5F-8B3F-E341-9B03-5C68DA118181}" destId="{803C14EE-E0A5-874D-AE2F-950B81618574}" srcOrd="0" destOrd="0" parTransId="{03B2AA89-E711-914B-B2F2-83F54F365DB2}" sibTransId="{3D873839-4E44-0D44-A6BB-63D60F1D0B33}"/>
    <dgm:cxn modelId="{198DCC96-DC3E-8D47-8546-68FF0911B8B5}" srcId="{8114D629-EDBF-4B4C-BA1E-631B08D045FD}" destId="{EE0C1ED1-909F-D14F-9BD1-2D3B5EBA90A5}" srcOrd="1" destOrd="0" parTransId="{A77873F7-2484-2040-9EB9-CDA6FF43A1FA}" sibTransId="{1826E0EB-8A54-8E43-B1B2-A877DA009F87}"/>
    <dgm:cxn modelId="{0528368E-1D21-4E1A-8027-BBBC1A6A662E}" type="presOf" srcId="{2B207354-C973-824A-B1FA-A06B23528A89}" destId="{25A89488-6A79-AA4A-AED7-D50284A432D4}" srcOrd="0" destOrd="1" presId="urn:microsoft.com/office/officeart/2005/8/layout/vList5"/>
    <dgm:cxn modelId="{C24C08AB-F29A-4F18-95F3-FA360AEDDD9D}" type="presOf" srcId="{6248AD5C-1690-9A4A-9889-157FAB293E2B}" destId="{2C2857B9-1C1D-444D-90C0-C0FF858CF08C}" srcOrd="0" destOrd="0" presId="urn:microsoft.com/office/officeart/2005/8/layout/vList5"/>
    <dgm:cxn modelId="{C4C2EA55-81BE-4EA6-8935-593ECA3EE607}" type="presOf" srcId="{9F01FF5F-8B3F-E341-9B03-5C68DA118181}" destId="{592FFCB3-4930-D04F-B057-7AFDF6ECB5AF}" srcOrd="0" destOrd="0" presId="urn:microsoft.com/office/officeart/2005/8/layout/vList5"/>
    <dgm:cxn modelId="{2680E316-C2C1-4CFB-84DA-6BA3462CFDB5}" type="presOf" srcId="{EE0C1ED1-909F-D14F-9BD1-2D3B5EBA90A5}" destId="{2C2857B9-1C1D-444D-90C0-C0FF858CF08C}" srcOrd="0" destOrd="1" presId="urn:microsoft.com/office/officeart/2005/8/layout/vList5"/>
    <dgm:cxn modelId="{9BD0E1CF-1675-2C44-9DAE-A1C953219EFB}" srcId="{12E9C4F6-3A44-164F-B57A-334BA5E5E02A}" destId="{1C9C307D-9621-3B4D-8FAB-031C177E6022}" srcOrd="0" destOrd="0" parTransId="{FCBC449F-C306-0C40-B19A-8EAD10904F4A}" sibTransId="{90F9B3D0-0B5B-A841-88EA-3D61F9016982}"/>
    <dgm:cxn modelId="{B71D4973-4B98-4F8F-8BC2-BF9993A49867}" type="presOf" srcId="{E2AAC5B9-AFFC-F141-B243-C7332748C01F}" destId="{8F4A96B6-55F8-BB4C-BC78-EFB6E34C8C52}" srcOrd="0" destOrd="0" presId="urn:microsoft.com/office/officeart/2005/8/layout/vList5"/>
    <dgm:cxn modelId="{995635A7-2DF3-3E4A-BF7D-41439D5723B5}" srcId="{12E9C4F6-3A44-164F-B57A-334BA5E5E02A}" destId="{2B207354-C973-824A-B1FA-A06B23528A89}" srcOrd="1" destOrd="0" parTransId="{103CA159-E80B-3F41-A444-CB958B278249}" sibTransId="{3DA7386A-1687-BC44-8927-44A190D87729}"/>
    <dgm:cxn modelId="{B3DB3C1D-B8A7-8F41-9F99-7801B161FFE3}" srcId="{8114D629-EDBF-4B4C-BA1E-631B08D045FD}" destId="{6248AD5C-1690-9A4A-9889-157FAB293E2B}" srcOrd="0" destOrd="0" parTransId="{C75CCCEC-498D-C842-BB55-5FA837F8B54D}" sibTransId="{9A70CCF6-9E4C-B24D-8725-23914074F547}"/>
    <dgm:cxn modelId="{E9C5D021-4645-4CA7-9BFB-440C72622927}" type="presParOf" srcId="{8F4A96B6-55F8-BB4C-BC78-EFB6E34C8C52}" destId="{1D446345-6991-6042-BEA6-10974849B281}" srcOrd="0" destOrd="0" presId="urn:microsoft.com/office/officeart/2005/8/layout/vList5"/>
    <dgm:cxn modelId="{1CBED24B-A37A-49B5-9720-EEB00FA6FEA6}" type="presParOf" srcId="{1D446345-6991-6042-BEA6-10974849B281}" destId="{07E493BE-44E3-BD46-8607-E5551A3AC87C}" srcOrd="0" destOrd="0" presId="urn:microsoft.com/office/officeart/2005/8/layout/vList5"/>
    <dgm:cxn modelId="{15F13498-D23B-4F9E-A861-9DA6FE1AD1A2}" type="presParOf" srcId="{1D446345-6991-6042-BEA6-10974849B281}" destId="{2C2857B9-1C1D-444D-90C0-C0FF858CF08C}" srcOrd="1" destOrd="0" presId="urn:microsoft.com/office/officeart/2005/8/layout/vList5"/>
    <dgm:cxn modelId="{AB94C510-BE77-4DC5-89CE-4007AD36CBA1}" type="presParOf" srcId="{8F4A96B6-55F8-BB4C-BC78-EFB6E34C8C52}" destId="{58E654AD-0F83-5C4B-9000-754C36610A82}" srcOrd="1" destOrd="0" presId="urn:microsoft.com/office/officeart/2005/8/layout/vList5"/>
    <dgm:cxn modelId="{012C2948-466B-40FD-BFBA-21CC11CCE9F1}" type="presParOf" srcId="{8F4A96B6-55F8-BB4C-BC78-EFB6E34C8C52}" destId="{9C0E5D23-A505-E048-8686-B64EB7F1835B}" srcOrd="2" destOrd="0" presId="urn:microsoft.com/office/officeart/2005/8/layout/vList5"/>
    <dgm:cxn modelId="{CBEBBA7B-44CF-4C32-A404-EC13D6F36CDC}" type="presParOf" srcId="{9C0E5D23-A505-E048-8686-B64EB7F1835B}" destId="{592FFCB3-4930-D04F-B057-7AFDF6ECB5AF}" srcOrd="0" destOrd="0" presId="urn:microsoft.com/office/officeart/2005/8/layout/vList5"/>
    <dgm:cxn modelId="{8E5264DE-5837-4FAF-9352-5EB083189A7D}" type="presParOf" srcId="{9C0E5D23-A505-E048-8686-B64EB7F1835B}" destId="{F6D31CF1-38BB-1849-90A6-18101E81B08F}" srcOrd="1" destOrd="0" presId="urn:microsoft.com/office/officeart/2005/8/layout/vList5"/>
    <dgm:cxn modelId="{09B18139-1423-4E4B-99F9-0A48875C5F63}" type="presParOf" srcId="{8F4A96B6-55F8-BB4C-BC78-EFB6E34C8C52}" destId="{E114FE51-EE0E-5744-B280-273825392143}" srcOrd="3" destOrd="0" presId="urn:microsoft.com/office/officeart/2005/8/layout/vList5"/>
    <dgm:cxn modelId="{5A226E07-3344-4273-9841-2F765E8AB18E}" type="presParOf" srcId="{8F4A96B6-55F8-BB4C-BC78-EFB6E34C8C52}" destId="{7B6B3DE1-927A-7E40-8F53-8C387F6AAFFF}" srcOrd="4" destOrd="0" presId="urn:microsoft.com/office/officeart/2005/8/layout/vList5"/>
    <dgm:cxn modelId="{3E7914C7-8112-4B68-89C2-07485ACBE7C1}" type="presParOf" srcId="{7B6B3DE1-927A-7E40-8F53-8C387F6AAFFF}" destId="{3590AB9A-2322-CA4E-A05C-1CAD04D508C3}" srcOrd="0" destOrd="0" presId="urn:microsoft.com/office/officeart/2005/8/layout/vList5"/>
    <dgm:cxn modelId="{FB243460-B181-403C-BFFF-4CC74803AE6C}" type="presParOf" srcId="{7B6B3DE1-927A-7E40-8F53-8C387F6AAFFF}" destId="{25A89488-6A79-AA4A-AED7-D50284A432D4}"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27CF9F71-2BC8-9E45-9E33-8085F50A575C}" type="doc">
      <dgm:prSet loTypeId="urn:microsoft.com/office/officeart/2005/8/layout/vList2" loCatId="" qsTypeId="urn:microsoft.com/office/officeart/2005/8/quickstyle/simple3" qsCatId="simple" csTypeId="urn:microsoft.com/office/officeart/2005/8/colors/colorful3" csCatId="colorful" phldr="1"/>
      <dgm:spPr/>
      <dgm:t>
        <a:bodyPr/>
        <a:lstStyle/>
        <a:p>
          <a:endParaRPr lang="zh-TW" altLang="en-US"/>
        </a:p>
      </dgm:t>
    </dgm:pt>
    <dgm:pt modelId="{CD9A92C1-640A-B44B-8386-59C75441838C}">
      <dgm:prSet custT="1"/>
      <dgm:spPr/>
      <dgm:t>
        <a:bodyPr/>
        <a:lstStyle/>
        <a:p>
          <a:pPr rtl="0"/>
          <a:r>
            <a:rPr lang="zh-TW" altLang="en-US" sz="2000" b="1" dirty="0" smtClean="0"/>
            <a:t>啟動時機</a:t>
          </a:r>
          <a:r>
            <a:rPr lang="en-US" altLang="zh-TW" sz="2000" b="1" dirty="0" smtClean="0"/>
            <a:t>---</a:t>
          </a:r>
        </a:p>
        <a:p>
          <a:pPr rtl="0"/>
          <a:r>
            <a:rPr lang="zh-TW" altLang="zh-TW" sz="2000" b="1" dirty="0" smtClean="0"/>
            <a:t>校園霸凌事件發生後</a:t>
          </a:r>
          <a:r>
            <a:rPr lang="zh-TW" altLang="en-US" sz="2000" b="1" dirty="0" smtClean="0"/>
            <a:t>，學校輔導人員已積極提供初級與二級輔導服務，      霸凌者或被霸凌者行為更惡化，出現更嚴重的適應困難或偏差行為時。</a:t>
          </a:r>
          <a:endParaRPr lang="zh-TW" altLang="en-US" sz="2000" b="1" dirty="0"/>
        </a:p>
      </dgm:t>
    </dgm:pt>
    <dgm:pt modelId="{2AB29D58-B312-E242-B5CA-76E1C819CA89}" type="parTrans" cxnId="{A367855A-5D4D-AD42-AF76-0E3DF8CB0D7D}">
      <dgm:prSet/>
      <dgm:spPr/>
      <dgm:t>
        <a:bodyPr/>
        <a:lstStyle/>
        <a:p>
          <a:endParaRPr lang="zh-TW" altLang="en-US"/>
        </a:p>
      </dgm:t>
    </dgm:pt>
    <dgm:pt modelId="{94DA1659-86FA-1A4C-9002-157DCD912AFB}" type="sibTrans" cxnId="{A367855A-5D4D-AD42-AF76-0E3DF8CB0D7D}">
      <dgm:prSet/>
      <dgm:spPr/>
      <dgm:t>
        <a:bodyPr/>
        <a:lstStyle/>
        <a:p>
          <a:endParaRPr lang="zh-TW" altLang="en-US"/>
        </a:p>
      </dgm:t>
    </dgm:pt>
    <dgm:pt modelId="{EC4CE3FE-1951-2549-8714-92ECBC6958D5}">
      <dgm:prSet custT="1"/>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zh-TW" altLang="en-US" sz="2000" b="1" dirty="0" smtClean="0"/>
            <a:t>由輔導組長（或各校輔導工作承辦人員）向縣市的學生輔導諮商中心申請三級處遇性輔導服務。</a:t>
          </a:r>
        </a:p>
        <a:p>
          <a:pPr defTabSz="800100" rtl="0">
            <a:lnSpc>
              <a:spcPct val="90000"/>
            </a:lnSpc>
            <a:spcBef>
              <a:spcPct val="0"/>
            </a:spcBef>
            <a:spcAft>
              <a:spcPct val="35000"/>
            </a:spcAft>
          </a:pPr>
          <a:endParaRPr lang="zh-TW" altLang="en-US" sz="1800" b="1" dirty="0"/>
        </a:p>
      </dgm:t>
    </dgm:pt>
    <dgm:pt modelId="{D347A80F-4049-254E-A62F-FEAD85BCC4D3}" type="parTrans" cxnId="{312EB039-60AF-7B40-95FA-6B1485FA38F7}">
      <dgm:prSet/>
      <dgm:spPr/>
      <dgm:t>
        <a:bodyPr/>
        <a:lstStyle/>
        <a:p>
          <a:endParaRPr lang="zh-TW" altLang="en-US"/>
        </a:p>
      </dgm:t>
    </dgm:pt>
    <dgm:pt modelId="{5A17A60B-1C01-3845-A0DD-96343084FAF6}" type="sibTrans" cxnId="{312EB039-60AF-7B40-95FA-6B1485FA38F7}">
      <dgm:prSet/>
      <dgm:spPr/>
      <dgm:t>
        <a:bodyPr/>
        <a:lstStyle/>
        <a:p>
          <a:endParaRPr lang="zh-TW" altLang="en-US" dirty="0"/>
        </a:p>
      </dgm:t>
    </dgm:pt>
    <dgm:pt modelId="{8E823933-FD45-914A-9765-E0B84EFD6D7A}">
      <dgm:prSet custT="1"/>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zh-TW" altLang="en-US" sz="2000" b="1" dirty="0" smtClean="0"/>
            <a:t>必要時亦可委請學生輔導諮商中心協助，召開跨局處個案會議。</a:t>
          </a:r>
        </a:p>
        <a:p>
          <a:pPr marL="0" marR="0" indent="0" defTabSz="914400" rtl="0" eaLnBrk="1" fontAlgn="auto" latinLnBrk="0" hangingPunct="1">
            <a:lnSpc>
              <a:spcPct val="100000"/>
            </a:lnSpc>
            <a:spcBef>
              <a:spcPts val="0"/>
            </a:spcBef>
            <a:spcAft>
              <a:spcPts val="0"/>
            </a:spcAft>
            <a:buClrTx/>
            <a:buSzTx/>
            <a:buFontTx/>
            <a:buNone/>
            <a:tabLst/>
            <a:defRPr/>
          </a:pPr>
          <a:endParaRPr lang="zh-TW" altLang="en-US" sz="2400" b="1" dirty="0" smtClean="0"/>
        </a:p>
      </dgm:t>
    </dgm:pt>
    <dgm:pt modelId="{F0C0B8C1-A15D-FC4B-A879-162401E6AFD4}" type="parTrans" cxnId="{F372023C-2E41-984F-8C84-BC9AB18D40CC}">
      <dgm:prSet/>
      <dgm:spPr/>
      <dgm:t>
        <a:bodyPr/>
        <a:lstStyle/>
        <a:p>
          <a:endParaRPr lang="zh-TW" altLang="en-US"/>
        </a:p>
      </dgm:t>
    </dgm:pt>
    <dgm:pt modelId="{6131ECED-1D21-3D4B-8673-B6604E470F8D}" type="sibTrans" cxnId="{F372023C-2E41-984F-8C84-BC9AB18D40CC}">
      <dgm:prSet/>
      <dgm:spPr/>
      <dgm:t>
        <a:bodyPr/>
        <a:lstStyle/>
        <a:p>
          <a:endParaRPr lang="zh-TW" altLang="en-US"/>
        </a:p>
      </dgm:t>
    </dgm:pt>
    <dgm:pt modelId="{A58DE260-874D-FA4A-B041-FCB848989E32}">
      <dgm:prSet custT="1"/>
      <dgm:spPr/>
      <dgm:t>
        <a:bodyPr/>
        <a:lstStyle/>
        <a:p>
          <a:pPr rtl="0"/>
          <a:endParaRPr lang="zh-TW" altLang="en-US" sz="1800" b="0" dirty="0"/>
        </a:p>
      </dgm:t>
    </dgm:pt>
    <dgm:pt modelId="{3129A745-40E9-AC4D-BF39-B46DDA42C5FB}" type="parTrans" cxnId="{D5FE2668-A7A8-0C4E-BDE4-FDE101816A42}">
      <dgm:prSet/>
      <dgm:spPr/>
      <dgm:t>
        <a:bodyPr/>
        <a:lstStyle/>
        <a:p>
          <a:endParaRPr lang="zh-TW" altLang="en-US"/>
        </a:p>
      </dgm:t>
    </dgm:pt>
    <dgm:pt modelId="{B49E3E6B-B00B-1342-B853-0B028316F842}" type="sibTrans" cxnId="{D5FE2668-A7A8-0C4E-BDE4-FDE101816A42}">
      <dgm:prSet/>
      <dgm:spPr/>
      <dgm:t>
        <a:bodyPr/>
        <a:lstStyle/>
        <a:p>
          <a:endParaRPr lang="zh-TW" altLang="en-US"/>
        </a:p>
      </dgm:t>
    </dgm:pt>
    <dgm:pt modelId="{504FD35A-5DA3-4DC4-8180-CCDF3036E77F}">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2000" b="1" dirty="0" smtClean="0"/>
            <a:t>如涉及法律或醫療問題，則需要整合校內外不同專業資源，例如社政、警政、醫療院所等，提供受輔學生更多元的處遇性服務。</a:t>
          </a:r>
        </a:p>
        <a:p>
          <a:endParaRPr lang="zh-TW" altLang="en-US" sz="1800" b="1" dirty="0"/>
        </a:p>
      </dgm:t>
    </dgm:pt>
    <dgm:pt modelId="{8FBF4A11-81A9-4488-9702-86C2A8C22EF8}" type="parTrans" cxnId="{F0897D4B-07A8-42E0-984A-0B1D6337B4DC}">
      <dgm:prSet/>
      <dgm:spPr/>
      <dgm:t>
        <a:bodyPr/>
        <a:lstStyle/>
        <a:p>
          <a:endParaRPr lang="zh-TW" altLang="en-US"/>
        </a:p>
      </dgm:t>
    </dgm:pt>
    <dgm:pt modelId="{70FB7A33-D7D9-4CF0-8707-4F0212EB5EB7}" type="sibTrans" cxnId="{F0897D4B-07A8-42E0-984A-0B1D6337B4DC}">
      <dgm:prSet/>
      <dgm:spPr/>
      <dgm:t>
        <a:bodyPr/>
        <a:lstStyle/>
        <a:p>
          <a:endParaRPr lang="zh-TW" altLang="en-US"/>
        </a:p>
      </dgm:t>
    </dgm:pt>
    <dgm:pt modelId="{2FC785B9-B266-448F-8F09-E4844464FEBB}">
      <dgm:prSet custT="1"/>
      <dgm:spPr/>
      <dgm:t>
        <a:bodyPr/>
        <a:lstStyle/>
        <a:p>
          <a:r>
            <a:rPr lang="zh-TW" altLang="en-US" sz="2000" b="1" dirty="0" smtClean="0"/>
            <a:t>可邀請學校、社會局、少年隊等相關人員出席，共同討論學生安置與輔導等事宜。</a:t>
          </a:r>
        </a:p>
      </dgm:t>
    </dgm:pt>
    <dgm:pt modelId="{7CF717FB-D612-4F72-8E04-0EA95EBEB156}" type="parTrans" cxnId="{BC64D76B-D825-41E1-8B76-1E473EE94A1F}">
      <dgm:prSet/>
      <dgm:spPr/>
      <dgm:t>
        <a:bodyPr/>
        <a:lstStyle/>
        <a:p>
          <a:endParaRPr lang="zh-TW" altLang="en-US"/>
        </a:p>
      </dgm:t>
    </dgm:pt>
    <dgm:pt modelId="{D71206CD-C1FE-4B7A-831C-B0F15BE7063D}" type="sibTrans" cxnId="{BC64D76B-D825-41E1-8B76-1E473EE94A1F}">
      <dgm:prSet/>
      <dgm:spPr/>
      <dgm:t>
        <a:bodyPr/>
        <a:lstStyle/>
        <a:p>
          <a:endParaRPr lang="zh-TW" altLang="en-US"/>
        </a:p>
      </dgm:t>
    </dgm:pt>
    <dgm:pt modelId="{D4623F01-8B8D-BB43-A9A5-064107C24116}" type="pres">
      <dgm:prSet presAssocID="{27CF9F71-2BC8-9E45-9E33-8085F50A575C}" presName="linear" presStyleCnt="0">
        <dgm:presLayoutVars>
          <dgm:animLvl val="lvl"/>
          <dgm:resizeHandles val="exact"/>
        </dgm:presLayoutVars>
      </dgm:prSet>
      <dgm:spPr/>
      <dgm:t>
        <a:bodyPr/>
        <a:lstStyle/>
        <a:p>
          <a:endParaRPr lang="zh-TW" altLang="en-US"/>
        </a:p>
      </dgm:t>
    </dgm:pt>
    <dgm:pt modelId="{5231A437-0DFC-45EE-B3AC-6253D636C17D}" type="pres">
      <dgm:prSet presAssocID="{CD9A92C1-640A-B44B-8386-59C75441838C}" presName="parentText" presStyleLbl="node1" presStyleIdx="0" presStyleCnt="5" custScaleY="123759" custLinFactY="-65265" custLinFactNeighborY="-100000">
        <dgm:presLayoutVars>
          <dgm:chMax val="0"/>
          <dgm:bulletEnabled val="1"/>
        </dgm:presLayoutVars>
      </dgm:prSet>
      <dgm:spPr/>
      <dgm:t>
        <a:bodyPr/>
        <a:lstStyle/>
        <a:p>
          <a:endParaRPr lang="zh-TW" altLang="en-US"/>
        </a:p>
      </dgm:t>
    </dgm:pt>
    <dgm:pt modelId="{4F4417FB-B41C-4E43-AF1A-F76EEFCEBDF6}" type="pres">
      <dgm:prSet presAssocID="{94DA1659-86FA-1A4C-9002-157DCD912AFB}" presName="spacer" presStyleCnt="0"/>
      <dgm:spPr/>
      <dgm:t>
        <a:bodyPr/>
        <a:lstStyle/>
        <a:p>
          <a:endParaRPr lang="zh-TW" altLang="en-US"/>
        </a:p>
      </dgm:t>
    </dgm:pt>
    <dgm:pt modelId="{AB7FDAC0-1591-4C86-921E-E1AF43155C7C}" type="pres">
      <dgm:prSet presAssocID="{EC4CE3FE-1951-2549-8714-92ECBC6958D5}" presName="parentText" presStyleLbl="node1" presStyleIdx="1" presStyleCnt="5" custLinFactY="473" custLinFactNeighborX="-855" custLinFactNeighborY="100000">
        <dgm:presLayoutVars>
          <dgm:chMax val="0"/>
          <dgm:bulletEnabled val="1"/>
        </dgm:presLayoutVars>
      </dgm:prSet>
      <dgm:spPr/>
      <dgm:t>
        <a:bodyPr/>
        <a:lstStyle/>
        <a:p>
          <a:endParaRPr lang="zh-TW" altLang="en-US"/>
        </a:p>
      </dgm:t>
    </dgm:pt>
    <dgm:pt modelId="{60CD798A-6A3B-4CF4-808C-1C8AEB0A3CC9}" type="pres">
      <dgm:prSet presAssocID="{5A17A60B-1C01-3845-A0DD-96343084FAF6}" presName="spacer" presStyleCnt="0"/>
      <dgm:spPr/>
      <dgm:t>
        <a:bodyPr/>
        <a:lstStyle/>
        <a:p>
          <a:endParaRPr lang="zh-TW" altLang="en-US"/>
        </a:p>
      </dgm:t>
    </dgm:pt>
    <dgm:pt modelId="{414B2CCF-DABD-4B8A-BC60-DB6CDCB6511B}" type="pres">
      <dgm:prSet presAssocID="{504FD35A-5DA3-4DC4-8180-CCDF3036E77F}" presName="parentText" presStyleLbl="node1" presStyleIdx="2" presStyleCnt="5">
        <dgm:presLayoutVars>
          <dgm:chMax val="0"/>
          <dgm:bulletEnabled val="1"/>
        </dgm:presLayoutVars>
      </dgm:prSet>
      <dgm:spPr/>
      <dgm:t>
        <a:bodyPr/>
        <a:lstStyle/>
        <a:p>
          <a:endParaRPr lang="zh-TW" altLang="en-US"/>
        </a:p>
      </dgm:t>
    </dgm:pt>
    <dgm:pt modelId="{86FB30A9-67D9-4BF8-94DD-01F3970E3D96}" type="pres">
      <dgm:prSet presAssocID="{70FB7A33-D7D9-4CF0-8707-4F0212EB5EB7}" presName="spacer" presStyleCnt="0"/>
      <dgm:spPr/>
    </dgm:pt>
    <dgm:pt modelId="{8639C548-1EA4-41E9-898B-3EB9FB71E8A8}" type="pres">
      <dgm:prSet presAssocID="{8E823933-FD45-914A-9765-E0B84EFD6D7A}" presName="parentText" presStyleLbl="node1" presStyleIdx="3" presStyleCnt="5" custLinFactNeighborY="-50998">
        <dgm:presLayoutVars>
          <dgm:chMax val="0"/>
          <dgm:bulletEnabled val="1"/>
        </dgm:presLayoutVars>
      </dgm:prSet>
      <dgm:spPr/>
      <dgm:t>
        <a:bodyPr/>
        <a:lstStyle/>
        <a:p>
          <a:endParaRPr lang="zh-TW" altLang="en-US"/>
        </a:p>
      </dgm:t>
    </dgm:pt>
    <dgm:pt modelId="{039BF592-DDF8-4163-ABAD-E43890EF667B}" type="pres">
      <dgm:prSet presAssocID="{8E823933-FD45-914A-9765-E0B84EFD6D7A}" presName="childText" presStyleLbl="revTx" presStyleIdx="0" presStyleCnt="1">
        <dgm:presLayoutVars>
          <dgm:bulletEnabled val="1"/>
        </dgm:presLayoutVars>
      </dgm:prSet>
      <dgm:spPr/>
      <dgm:t>
        <a:bodyPr/>
        <a:lstStyle/>
        <a:p>
          <a:endParaRPr lang="zh-TW" altLang="en-US"/>
        </a:p>
      </dgm:t>
    </dgm:pt>
    <dgm:pt modelId="{5468A5CC-3E62-4374-A9AD-17F2115DB456}" type="pres">
      <dgm:prSet presAssocID="{2FC785B9-B266-448F-8F09-E4844464FEBB}" presName="parentText" presStyleLbl="node1" presStyleIdx="4" presStyleCnt="5">
        <dgm:presLayoutVars>
          <dgm:chMax val="0"/>
          <dgm:bulletEnabled val="1"/>
        </dgm:presLayoutVars>
      </dgm:prSet>
      <dgm:spPr/>
      <dgm:t>
        <a:bodyPr/>
        <a:lstStyle/>
        <a:p>
          <a:endParaRPr lang="zh-TW" altLang="en-US"/>
        </a:p>
      </dgm:t>
    </dgm:pt>
  </dgm:ptLst>
  <dgm:cxnLst>
    <dgm:cxn modelId="{A8C7E6EA-B386-409F-8A3D-C14D311CA386}" type="presOf" srcId="{504FD35A-5DA3-4DC4-8180-CCDF3036E77F}" destId="{414B2CCF-DABD-4B8A-BC60-DB6CDCB6511B}" srcOrd="0" destOrd="0" presId="urn:microsoft.com/office/officeart/2005/8/layout/vList2"/>
    <dgm:cxn modelId="{F0897D4B-07A8-42E0-984A-0B1D6337B4DC}" srcId="{27CF9F71-2BC8-9E45-9E33-8085F50A575C}" destId="{504FD35A-5DA3-4DC4-8180-CCDF3036E77F}" srcOrd="2" destOrd="0" parTransId="{8FBF4A11-81A9-4488-9702-86C2A8C22EF8}" sibTransId="{70FB7A33-D7D9-4CF0-8707-4F0212EB5EB7}"/>
    <dgm:cxn modelId="{12B2D77D-47E1-4FCE-8E66-E0F8EAF3E2D3}" type="presOf" srcId="{EC4CE3FE-1951-2549-8714-92ECBC6958D5}" destId="{AB7FDAC0-1591-4C86-921E-E1AF43155C7C}" srcOrd="0" destOrd="0" presId="urn:microsoft.com/office/officeart/2005/8/layout/vList2"/>
    <dgm:cxn modelId="{1EAE13E9-00FA-4452-978C-1609CF9473D9}" type="presOf" srcId="{8E823933-FD45-914A-9765-E0B84EFD6D7A}" destId="{8639C548-1EA4-41E9-898B-3EB9FB71E8A8}" srcOrd="0" destOrd="0" presId="urn:microsoft.com/office/officeart/2005/8/layout/vList2"/>
    <dgm:cxn modelId="{A367855A-5D4D-AD42-AF76-0E3DF8CB0D7D}" srcId="{27CF9F71-2BC8-9E45-9E33-8085F50A575C}" destId="{CD9A92C1-640A-B44B-8386-59C75441838C}" srcOrd="0" destOrd="0" parTransId="{2AB29D58-B312-E242-B5CA-76E1C819CA89}" sibTransId="{94DA1659-86FA-1A4C-9002-157DCD912AFB}"/>
    <dgm:cxn modelId="{312EB039-60AF-7B40-95FA-6B1485FA38F7}" srcId="{27CF9F71-2BC8-9E45-9E33-8085F50A575C}" destId="{EC4CE3FE-1951-2549-8714-92ECBC6958D5}" srcOrd="1" destOrd="0" parTransId="{D347A80F-4049-254E-A62F-FEAD85BCC4D3}" sibTransId="{5A17A60B-1C01-3845-A0DD-96343084FAF6}"/>
    <dgm:cxn modelId="{64CB2FB6-1CF1-4DFA-B32D-68C5B43B9806}" type="presOf" srcId="{CD9A92C1-640A-B44B-8386-59C75441838C}" destId="{5231A437-0DFC-45EE-B3AC-6253D636C17D}" srcOrd="0" destOrd="0" presId="urn:microsoft.com/office/officeart/2005/8/layout/vList2"/>
    <dgm:cxn modelId="{D5FE2668-A7A8-0C4E-BDE4-FDE101816A42}" srcId="{8E823933-FD45-914A-9765-E0B84EFD6D7A}" destId="{A58DE260-874D-FA4A-B041-FCB848989E32}" srcOrd="0" destOrd="0" parTransId="{3129A745-40E9-AC4D-BF39-B46DDA42C5FB}" sibTransId="{B49E3E6B-B00B-1342-B853-0B028316F842}"/>
    <dgm:cxn modelId="{B01EB935-A598-4976-9459-3D4DE6A59C61}" type="presOf" srcId="{27CF9F71-2BC8-9E45-9E33-8085F50A575C}" destId="{D4623F01-8B8D-BB43-A9A5-064107C24116}" srcOrd="0" destOrd="0" presId="urn:microsoft.com/office/officeart/2005/8/layout/vList2"/>
    <dgm:cxn modelId="{F372023C-2E41-984F-8C84-BC9AB18D40CC}" srcId="{27CF9F71-2BC8-9E45-9E33-8085F50A575C}" destId="{8E823933-FD45-914A-9765-E0B84EFD6D7A}" srcOrd="3" destOrd="0" parTransId="{F0C0B8C1-A15D-FC4B-A879-162401E6AFD4}" sibTransId="{6131ECED-1D21-3D4B-8673-B6604E470F8D}"/>
    <dgm:cxn modelId="{ABE2918D-CA93-4EE9-95CD-BD489B38A7F7}" type="presOf" srcId="{A58DE260-874D-FA4A-B041-FCB848989E32}" destId="{039BF592-DDF8-4163-ABAD-E43890EF667B}" srcOrd="0" destOrd="0" presId="urn:microsoft.com/office/officeart/2005/8/layout/vList2"/>
    <dgm:cxn modelId="{BC64D76B-D825-41E1-8B76-1E473EE94A1F}" srcId="{27CF9F71-2BC8-9E45-9E33-8085F50A575C}" destId="{2FC785B9-B266-448F-8F09-E4844464FEBB}" srcOrd="4" destOrd="0" parTransId="{7CF717FB-D612-4F72-8E04-0EA95EBEB156}" sibTransId="{D71206CD-C1FE-4B7A-831C-B0F15BE7063D}"/>
    <dgm:cxn modelId="{2C9694AF-0B7F-42AB-9967-F3373216D367}" type="presOf" srcId="{2FC785B9-B266-448F-8F09-E4844464FEBB}" destId="{5468A5CC-3E62-4374-A9AD-17F2115DB456}" srcOrd="0" destOrd="0" presId="urn:microsoft.com/office/officeart/2005/8/layout/vList2"/>
    <dgm:cxn modelId="{564F19D2-C874-477F-B8CE-76E07F94CC6C}" type="presParOf" srcId="{D4623F01-8B8D-BB43-A9A5-064107C24116}" destId="{5231A437-0DFC-45EE-B3AC-6253D636C17D}" srcOrd="0" destOrd="0" presId="urn:microsoft.com/office/officeart/2005/8/layout/vList2"/>
    <dgm:cxn modelId="{CE4652E4-C43A-4373-B7E6-41AF7FF2660D}" type="presParOf" srcId="{D4623F01-8B8D-BB43-A9A5-064107C24116}" destId="{4F4417FB-B41C-4E43-AF1A-F76EEFCEBDF6}" srcOrd="1" destOrd="0" presId="urn:microsoft.com/office/officeart/2005/8/layout/vList2"/>
    <dgm:cxn modelId="{A1FF2BE4-F9E3-4E57-8B7E-793ED20DDCB9}" type="presParOf" srcId="{D4623F01-8B8D-BB43-A9A5-064107C24116}" destId="{AB7FDAC0-1591-4C86-921E-E1AF43155C7C}" srcOrd="2" destOrd="0" presId="urn:microsoft.com/office/officeart/2005/8/layout/vList2"/>
    <dgm:cxn modelId="{E6423445-0069-473F-9F5B-1D1AB5530CBD}" type="presParOf" srcId="{D4623F01-8B8D-BB43-A9A5-064107C24116}" destId="{60CD798A-6A3B-4CF4-808C-1C8AEB0A3CC9}" srcOrd="3" destOrd="0" presId="urn:microsoft.com/office/officeart/2005/8/layout/vList2"/>
    <dgm:cxn modelId="{8545FDDA-D8B4-49A7-BA7B-B6EF4AECF02A}" type="presParOf" srcId="{D4623F01-8B8D-BB43-A9A5-064107C24116}" destId="{414B2CCF-DABD-4B8A-BC60-DB6CDCB6511B}" srcOrd="4" destOrd="0" presId="urn:microsoft.com/office/officeart/2005/8/layout/vList2"/>
    <dgm:cxn modelId="{26EDFA07-FD95-4D5B-9CD8-DF5CB0D5C696}" type="presParOf" srcId="{D4623F01-8B8D-BB43-A9A5-064107C24116}" destId="{86FB30A9-67D9-4BF8-94DD-01F3970E3D96}" srcOrd="5" destOrd="0" presId="urn:microsoft.com/office/officeart/2005/8/layout/vList2"/>
    <dgm:cxn modelId="{F22CEFA6-7F91-4F82-BF87-19EEF61919B7}" type="presParOf" srcId="{D4623F01-8B8D-BB43-A9A5-064107C24116}" destId="{8639C548-1EA4-41E9-898B-3EB9FB71E8A8}" srcOrd="6" destOrd="0" presId="urn:microsoft.com/office/officeart/2005/8/layout/vList2"/>
    <dgm:cxn modelId="{D8025A44-6F44-4B7D-A5D1-5F46EC5B6241}" type="presParOf" srcId="{D4623F01-8B8D-BB43-A9A5-064107C24116}" destId="{039BF592-DDF8-4163-ABAD-E43890EF667B}" srcOrd="7" destOrd="0" presId="urn:microsoft.com/office/officeart/2005/8/layout/vList2"/>
    <dgm:cxn modelId="{79FDAD74-AFB9-49C7-9602-4ED6B645CE2C}" type="presParOf" srcId="{D4623F01-8B8D-BB43-A9A5-064107C24116}" destId="{5468A5CC-3E62-4374-A9AD-17F2115DB45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881562D-AA14-4F18-9C43-7994AF8D3614}" type="doc">
      <dgm:prSet loTypeId="urn:microsoft.com/office/officeart/2005/8/layout/target3" loCatId="list" qsTypeId="urn:microsoft.com/office/officeart/2005/8/quickstyle/simple1" qsCatId="simple" csTypeId="urn:microsoft.com/office/officeart/2005/8/colors/colorful1" csCatId="colorful" phldr="1"/>
      <dgm:spPr/>
      <dgm:t>
        <a:bodyPr/>
        <a:lstStyle/>
        <a:p>
          <a:endParaRPr lang="zh-TW" altLang="en-US"/>
        </a:p>
      </dgm:t>
    </dgm:pt>
    <dgm:pt modelId="{B3E28E1E-26DA-420F-9E72-A95F2E2F9D6B}">
      <dgm:prSet phldrT="[文字]" custT="1"/>
      <dgm:spPr/>
      <dgm:t>
        <a:bodyPr/>
        <a:lstStyle/>
        <a:p>
          <a:pPr algn="l"/>
          <a:r>
            <a:rPr lang="zh-TW" altLang="en-US" sz="1800" b="1" dirty="0" smtClean="0">
              <a:solidFill>
                <a:schemeClr val="accent6"/>
              </a:solidFill>
            </a:rPr>
            <a:t>與學生輔導諮商中心合作</a:t>
          </a:r>
          <a:endParaRPr lang="zh-TW" altLang="en-US" sz="1800" b="1" dirty="0">
            <a:solidFill>
              <a:schemeClr val="accent6"/>
            </a:solidFill>
          </a:endParaRPr>
        </a:p>
      </dgm:t>
    </dgm:pt>
    <dgm:pt modelId="{D7F654AF-78BC-4259-AACF-B8DC4BC977D9}" type="parTrans" cxnId="{0644A86C-08B7-4462-A70A-BD24B53A7B19}">
      <dgm:prSet/>
      <dgm:spPr/>
      <dgm:t>
        <a:bodyPr/>
        <a:lstStyle/>
        <a:p>
          <a:endParaRPr lang="zh-TW" altLang="en-US"/>
        </a:p>
      </dgm:t>
    </dgm:pt>
    <dgm:pt modelId="{51B97CF0-4ED8-47C8-A984-4EC852935CB5}" type="sibTrans" cxnId="{0644A86C-08B7-4462-A70A-BD24B53A7B19}">
      <dgm:prSet/>
      <dgm:spPr/>
      <dgm:t>
        <a:bodyPr/>
        <a:lstStyle/>
        <a:p>
          <a:endParaRPr lang="zh-TW" altLang="en-US"/>
        </a:p>
      </dgm:t>
    </dgm:pt>
    <dgm:pt modelId="{6610BCC9-C566-49F4-81A9-D8B63686A04E}">
      <dgm:prSet phldrT="[文字]" custT="1"/>
      <dgm:spPr/>
      <dgm:t>
        <a:bodyPr/>
        <a:lstStyle/>
        <a:p>
          <a:r>
            <a:rPr lang="zh-TW" altLang="en-US" sz="1400" b="1" dirty="0" smtClean="0"/>
            <a:t>主要執行者是中心的專任專業輔導人員；</a:t>
          </a:r>
          <a:endParaRPr lang="zh-TW" altLang="en-US" sz="1400" b="1" dirty="0"/>
        </a:p>
      </dgm:t>
    </dgm:pt>
    <dgm:pt modelId="{EF8A7007-4E55-46F9-85F8-AE68980F35FF}" type="parTrans" cxnId="{A3E939D9-800E-4F2E-A45D-C5BC7C3A3D83}">
      <dgm:prSet/>
      <dgm:spPr/>
      <dgm:t>
        <a:bodyPr/>
        <a:lstStyle/>
        <a:p>
          <a:endParaRPr lang="zh-TW" altLang="en-US"/>
        </a:p>
      </dgm:t>
    </dgm:pt>
    <dgm:pt modelId="{6FCF2459-9D74-4659-818B-46C49FFF093B}" type="sibTrans" cxnId="{A3E939D9-800E-4F2E-A45D-C5BC7C3A3D83}">
      <dgm:prSet/>
      <dgm:spPr/>
      <dgm:t>
        <a:bodyPr/>
        <a:lstStyle/>
        <a:p>
          <a:endParaRPr lang="zh-TW" altLang="en-US"/>
        </a:p>
      </dgm:t>
    </dgm:pt>
    <dgm:pt modelId="{141E533D-E986-4566-B380-B94DCB15F4E8}">
      <dgm:prSet phldrT="[文字]" custT="1"/>
      <dgm:spPr/>
      <dgm:t>
        <a:bodyPr/>
        <a:lstStyle/>
        <a:p>
          <a:pPr algn="l"/>
          <a:r>
            <a:rPr lang="zh-TW" altLang="en-US" sz="1800" b="1" dirty="0" smtClean="0">
              <a:solidFill>
                <a:schemeClr val="accent6"/>
              </a:solidFill>
            </a:rPr>
            <a:t>      與社政系統合作</a:t>
          </a:r>
          <a:endParaRPr lang="zh-TW" altLang="en-US" sz="1800" b="1" dirty="0">
            <a:solidFill>
              <a:schemeClr val="accent6"/>
            </a:solidFill>
          </a:endParaRPr>
        </a:p>
      </dgm:t>
    </dgm:pt>
    <dgm:pt modelId="{C6BC1A85-DFF9-4134-8F4A-B7DEA629CB92}" type="parTrans" cxnId="{6F0B94D0-7955-4F19-BA4E-76BC7C662E25}">
      <dgm:prSet/>
      <dgm:spPr/>
      <dgm:t>
        <a:bodyPr/>
        <a:lstStyle/>
        <a:p>
          <a:endParaRPr lang="zh-TW" altLang="en-US"/>
        </a:p>
      </dgm:t>
    </dgm:pt>
    <dgm:pt modelId="{14FB9B49-1DCC-4116-B67C-31A7DC7C64D1}" type="sibTrans" cxnId="{6F0B94D0-7955-4F19-BA4E-76BC7C662E25}">
      <dgm:prSet/>
      <dgm:spPr/>
      <dgm:t>
        <a:bodyPr/>
        <a:lstStyle/>
        <a:p>
          <a:endParaRPr lang="zh-TW" altLang="en-US"/>
        </a:p>
      </dgm:t>
    </dgm:pt>
    <dgm:pt modelId="{AB27CD42-1D7D-4015-9061-D7B1B66EEBC6}">
      <dgm:prSet phldrT="[文字]" custT="1"/>
      <dgm:spPr/>
      <dgm:t>
        <a:bodyPr/>
        <a:lstStyle/>
        <a:p>
          <a:r>
            <a:rPr lang="zh-TW" altLang="en-US" sz="1400" b="1" dirty="0" smtClean="0"/>
            <a:t>「家庭暴力暨（及）性侵害防治中心」常是與輔導處</a:t>
          </a:r>
          <a:r>
            <a:rPr lang="en-US" altLang="en-US" sz="1400" b="1" dirty="0" smtClean="0"/>
            <a:t>(</a:t>
          </a:r>
          <a:r>
            <a:rPr lang="zh-TW" altLang="en-US" sz="1400" b="1" dirty="0" smtClean="0"/>
            <a:t>室</a:t>
          </a:r>
          <a:r>
            <a:rPr lang="en-US" altLang="en-US" sz="1400" b="1" dirty="0" smtClean="0"/>
            <a:t>)</a:t>
          </a:r>
          <a:r>
            <a:rPr lang="zh-TW" altLang="en-US" sz="1400" b="1" dirty="0" smtClean="0"/>
            <a:t>有密切合作的對象。例如：在進行通報後，相關專業工作網絡（如「家庭暴力暨（及）性侵害防治中心」），會與學校聯繫訪談學生，輔導室則負責協調與聯繫相關事宜。</a:t>
          </a:r>
          <a:endParaRPr lang="zh-TW" altLang="en-US" sz="1400" b="1" dirty="0"/>
        </a:p>
      </dgm:t>
    </dgm:pt>
    <dgm:pt modelId="{BD4E19C8-DEA0-482B-8559-C305BA981FF7}" type="parTrans" cxnId="{C041FFBF-D786-4367-8BDE-BE01D02D2B7F}">
      <dgm:prSet/>
      <dgm:spPr/>
      <dgm:t>
        <a:bodyPr/>
        <a:lstStyle/>
        <a:p>
          <a:endParaRPr lang="zh-TW" altLang="en-US"/>
        </a:p>
      </dgm:t>
    </dgm:pt>
    <dgm:pt modelId="{A5C2C46E-DBD4-4B71-B277-C610687A7A47}" type="sibTrans" cxnId="{C041FFBF-D786-4367-8BDE-BE01D02D2B7F}">
      <dgm:prSet/>
      <dgm:spPr/>
      <dgm:t>
        <a:bodyPr/>
        <a:lstStyle/>
        <a:p>
          <a:endParaRPr lang="zh-TW" altLang="en-US"/>
        </a:p>
      </dgm:t>
    </dgm:pt>
    <dgm:pt modelId="{DF1FD4A9-5FA3-482C-A974-92369A2EA2C7}">
      <dgm:prSet phldrT="[文字]" custT="1"/>
      <dgm:spPr/>
      <dgm:t>
        <a:bodyPr/>
        <a:lstStyle/>
        <a:p>
          <a:pPr algn="l"/>
          <a:r>
            <a:rPr lang="zh-TW" altLang="en-US" sz="1800" b="1" dirty="0" smtClean="0">
              <a:solidFill>
                <a:schemeClr val="accent6"/>
              </a:solidFill>
            </a:rPr>
            <a:t>與警政系統的合作</a:t>
          </a:r>
          <a:endParaRPr lang="zh-TW" altLang="en-US" sz="1800" b="1" dirty="0">
            <a:solidFill>
              <a:schemeClr val="accent6"/>
            </a:solidFill>
          </a:endParaRPr>
        </a:p>
      </dgm:t>
    </dgm:pt>
    <dgm:pt modelId="{346C2BEE-1553-4097-8C63-B55CB9747EEC}" type="parTrans" cxnId="{55F2B45D-CACF-48AE-BE45-4709F3F9202C}">
      <dgm:prSet/>
      <dgm:spPr/>
      <dgm:t>
        <a:bodyPr/>
        <a:lstStyle/>
        <a:p>
          <a:endParaRPr lang="zh-TW" altLang="en-US"/>
        </a:p>
      </dgm:t>
    </dgm:pt>
    <dgm:pt modelId="{F8466D63-5A57-47CF-BFDA-6DC82A1B29F0}" type="sibTrans" cxnId="{55F2B45D-CACF-48AE-BE45-4709F3F9202C}">
      <dgm:prSet/>
      <dgm:spPr/>
      <dgm:t>
        <a:bodyPr/>
        <a:lstStyle/>
        <a:p>
          <a:endParaRPr lang="zh-TW" altLang="en-US"/>
        </a:p>
      </dgm:t>
    </dgm:pt>
    <dgm:pt modelId="{7284321E-BCC0-4CFB-939F-940706C87EFF}">
      <dgm:prSet phldrT="[文字]" custT="1"/>
      <dgm:spPr/>
      <dgm:t>
        <a:bodyPr/>
        <a:lstStyle/>
        <a:p>
          <a:r>
            <a:rPr lang="zh-TW" altLang="en-US" sz="1400" b="1" dirty="0" smtClean="0"/>
            <a:t>當學生霸凌嚴重程度已觸犯法律刑責時，可以連絡地方少年隊或少輔會，諮詢了解學生可能面臨多少狀況，並與家長和其他輔導資源保持聯繫。警政系統在針對校外霸凌或暴力事件的預防及處理佔有重要的地位，透過設置反霸凌信箱、宣導活動、聯合導護店家加強合作。</a:t>
          </a:r>
          <a:endParaRPr lang="zh-TW" altLang="en-US" sz="1400" b="1" dirty="0"/>
        </a:p>
      </dgm:t>
    </dgm:pt>
    <dgm:pt modelId="{A49F9EBD-6AE9-41F3-9CB7-D9F7D90A3BAF}" type="parTrans" cxnId="{CBF935D2-F96B-4D7F-815D-A07C0E194559}">
      <dgm:prSet/>
      <dgm:spPr/>
      <dgm:t>
        <a:bodyPr/>
        <a:lstStyle/>
        <a:p>
          <a:endParaRPr lang="zh-TW" altLang="en-US"/>
        </a:p>
      </dgm:t>
    </dgm:pt>
    <dgm:pt modelId="{733762B4-DBC7-4CA7-8073-D6A2AB6B83B7}" type="sibTrans" cxnId="{CBF935D2-F96B-4D7F-815D-A07C0E194559}">
      <dgm:prSet/>
      <dgm:spPr/>
      <dgm:t>
        <a:bodyPr/>
        <a:lstStyle/>
        <a:p>
          <a:endParaRPr lang="zh-TW" altLang="en-US"/>
        </a:p>
      </dgm:t>
    </dgm:pt>
    <dgm:pt modelId="{4C7FC13F-7845-4DB7-A7F1-7DE83648634A}">
      <dgm:prSet phldrT="[文字]" custT="1"/>
      <dgm:spPr/>
      <dgm:t>
        <a:bodyPr/>
        <a:lstStyle/>
        <a:p>
          <a:endParaRPr lang="zh-TW" altLang="en-US" sz="1400" b="1" dirty="0"/>
        </a:p>
      </dgm:t>
    </dgm:pt>
    <dgm:pt modelId="{7E43A5D8-BD64-47D1-BB15-5D1424B0DA02}" type="parTrans" cxnId="{F9A9E3BE-BDBE-43BE-BC7D-8291F89553EC}">
      <dgm:prSet/>
      <dgm:spPr/>
      <dgm:t>
        <a:bodyPr/>
        <a:lstStyle/>
        <a:p>
          <a:endParaRPr lang="zh-TW" altLang="en-US"/>
        </a:p>
      </dgm:t>
    </dgm:pt>
    <dgm:pt modelId="{A18DDE74-9ACC-4D44-87EE-D40049D6527C}" type="sibTrans" cxnId="{F9A9E3BE-BDBE-43BE-BC7D-8291F89553EC}">
      <dgm:prSet/>
      <dgm:spPr/>
      <dgm:t>
        <a:bodyPr/>
        <a:lstStyle/>
        <a:p>
          <a:endParaRPr lang="zh-TW" altLang="en-US"/>
        </a:p>
      </dgm:t>
    </dgm:pt>
    <dgm:pt modelId="{EA14C589-A225-4780-9E8F-320FCB9E6EA7}">
      <dgm:prSet phldrT="[文字]" custT="1"/>
      <dgm:spPr/>
      <dgm:t>
        <a:bodyPr/>
        <a:lstStyle/>
        <a:p>
          <a:r>
            <a:rPr lang="zh-TW" altLang="en-US" sz="1400" b="1" dirty="0" smtClean="0"/>
            <a:t>輔導教師與學校則扮演支援人力角色。</a:t>
          </a:r>
          <a:endParaRPr lang="zh-TW" altLang="en-US" sz="1400" b="1" dirty="0"/>
        </a:p>
      </dgm:t>
    </dgm:pt>
    <dgm:pt modelId="{BCFEC102-832E-41AE-9F78-C769F141EC3F}" type="parTrans" cxnId="{A4280F60-189C-4EC1-AB25-8F284FF40EC9}">
      <dgm:prSet/>
      <dgm:spPr/>
      <dgm:t>
        <a:bodyPr/>
        <a:lstStyle/>
        <a:p>
          <a:endParaRPr lang="zh-TW" altLang="en-US"/>
        </a:p>
      </dgm:t>
    </dgm:pt>
    <dgm:pt modelId="{A58D38DD-B3A6-4FF7-89BB-52672E3BBDA5}" type="sibTrans" cxnId="{A4280F60-189C-4EC1-AB25-8F284FF40EC9}">
      <dgm:prSet/>
      <dgm:spPr/>
      <dgm:t>
        <a:bodyPr/>
        <a:lstStyle/>
        <a:p>
          <a:endParaRPr lang="zh-TW" altLang="en-US"/>
        </a:p>
      </dgm:t>
    </dgm:pt>
    <dgm:pt modelId="{CD7342F1-0786-4751-A088-181D56E25FE2}">
      <dgm:prSet phldrT="[文字]" custT="1"/>
      <dgm:spPr/>
      <dgm:t>
        <a:bodyPr/>
        <a:lstStyle/>
        <a:p>
          <a:r>
            <a:rPr lang="zh-TW" altLang="en-US" sz="1400" b="1" dirty="0" smtClean="0"/>
            <a:t>詳細轉介原則、轉介流程和跨專業合作作業流程請參考學校所在縣市諮商輔導中心網站。</a:t>
          </a:r>
          <a:endParaRPr lang="zh-TW" altLang="en-US" sz="1400" b="1" dirty="0"/>
        </a:p>
      </dgm:t>
    </dgm:pt>
    <dgm:pt modelId="{89E13571-91E7-4ABC-A0ED-D674E256B1E5}" type="parTrans" cxnId="{B724CB93-F008-4B76-B91C-06B496440361}">
      <dgm:prSet/>
      <dgm:spPr/>
      <dgm:t>
        <a:bodyPr/>
        <a:lstStyle/>
        <a:p>
          <a:endParaRPr lang="zh-TW" altLang="en-US"/>
        </a:p>
      </dgm:t>
    </dgm:pt>
    <dgm:pt modelId="{0B7D49A6-5CEC-4FE3-9175-A6F5D1647E51}" type="sibTrans" cxnId="{B724CB93-F008-4B76-B91C-06B496440361}">
      <dgm:prSet/>
      <dgm:spPr/>
      <dgm:t>
        <a:bodyPr/>
        <a:lstStyle/>
        <a:p>
          <a:endParaRPr lang="zh-TW" altLang="en-US"/>
        </a:p>
      </dgm:t>
    </dgm:pt>
    <dgm:pt modelId="{0F1C3FA2-B001-45E6-A584-8ECA0E6D2BD4}" type="pres">
      <dgm:prSet presAssocID="{B881562D-AA14-4F18-9C43-7994AF8D3614}" presName="Name0" presStyleCnt="0">
        <dgm:presLayoutVars>
          <dgm:chMax val="7"/>
          <dgm:dir/>
          <dgm:animLvl val="lvl"/>
          <dgm:resizeHandles val="exact"/>
        </dgm:presLayoutVars>
      </dgm:prSet>
      <dgm:spPr/>
      <dgm:t>
        <a:bodyPr/>
        <a:lstStyle/>
        <a:p>
          <a:endParaRPr lang="zh-TW" altLang="en-US"/>
        </a:p>
      </dgm:t>
    </dgm:pt>
    <dgm:pt modelId="{5C33CB5F-6EF0-4130-B1CB-F0EA71426475}" type="pres">
      <dgm:prSet presAssocID="{B3E28E1E-26DA-420F-9E72-A95F2E2F9D6B}" presName="circle1" presStyleLbl="node1" presStyleIdx="0" presStyleCnt="3" custScaleX="98200" custScaleY="102123" custLinFactNeighborX="-5114" custLinFactNeighborY="770"/>
      <dgm:spPr/>
      <dgm:t>
        <a:bodyPr/>
        <a:lstStyle/>
        <a:p>
          <a:endParaRPr lang="zh-TW" altLang="en-US"/>
        </a:p>
      </dgm:t>
    </dgm:pt>
    <dgm:pt modelId="{2AB2F712-17FE-408F-A518-07B0ACAC97C9}" type="pres">
      <dgm:prSet presAssocID="{B3E28E1E-26DA-420F-9E72-A95F2E2F9D6B}" presName="space" presStyleCnt="0"/>
      <dgm:spPr/>
      <dgm:t>
        <a:bodyPr/>
        <a:lstStyle/>
        <a:p>
          <a:endParaRPr lang="zh-TW" altLang="en-US"/>
        </a:p>
      </dgm:t>
    </dgm:pt>
    <dgm:pt modelId="{A7D18C45-C5CA-45DC-9197-B235517B2165}" type="pres">
      <dgm:prSet presAssocID="{B3E28E1E-26DA-420F-9E72-A95F2E2F9D6B}" presName="rect1" presStyleLbl="alignAcc1" presStyleIdx="0" presStyleCnt="3" custScaleX="107017" custScaleY="103663" custLinFactNeighborX="-4916" custLinFactNeighborY="1500"/>
      <dgm:spPr/>
      <dgm:t>
        <a:bodyPr/>
        <a:lstStyle/>
        <a:p>
          <a:endParaRPr lang="zh-TW" altLang="en-US"/>
        </a:p>
      </dgm:t>
    </dgm:pt>
    <dgm:pt modelId="{BEDCB179-341D-4147-8F82-4BE9ABDE3797}" type="pres">
      <dgm:prSet presAssocID="{141E533D-E986-4566-B380-B94DCB15F4E8}" presName="vertSpace2" presStyleLbl="node1" presStyleIdx="0" presStyleCnt="3"/>
      <dgm:spPr/>
      <dgm:t>
        <a:bodyPr/>
        <a:lstStyle/>
        <a:p>
          <a:endParaRPr lang="zh-TW" altLang="en-US"/>
        </a:p>
      </dgm:t>
    </dgm:pt>
    <dgm:pt modelId="{132CE6A3-838C-473C-95C2-943C5804E441}" type="pres">
      <dgm:prSet presAssocID="{141E533D-E986-4566-B380-B94DCB15F4E8}" presName="circle2" presStyleLbl="node1" presStyleIdx="1" presStyleCnt="3" custScaleX="79050" custScaleY="121667" custLinFactNeighborX="-3536" custLinFactNeighborY="10612"/>
      <dgm:spPr/>
      <dgm:t>
        <a:bodyPr/>
        <a:lstStyle/>
        <a:p>
          <a:endParaRPr lang="zh-TW" altLang="en-US"/>
        </a:p>
      </dgm:t>
    </dgm:pt>
    <dgm:pt modelId="{198AF4A5-1CCD-4594-93D1-E91D3D6D841C}" type="pres">
      <dgm:prSet presAssocID="{141E533D-E986-4566-B380-B94DCB15F4E8}" presName="rect2" presStyleLbl="alignAcc1" presStyleIdx="1" presStyleCnt="3" custScaleX="107080" custScaleY="101355" custLinFactNeighborX="-5417" custLinFactNeighborY="-3611"/>
      <dgm:spPr/>
      <dgm:t>
        <a:bodyPr/>
        <a:lstStyle/>
        <a:p>
          <a:endParaRPr lang="zh-TW" altLang="en-US"/>
        </a:p>
      </dgm:t>
    </dgm:pt>
    <dgm:pt modelId="{56761A19-293D-4C86-8EB4-942B901E443B}" type="pres">
      <dgm:prSet presAssocID="{DF1FD4A9-5FA3-482C-A974-92369A2EA2C7}" presName="vertSpace3" presStyleLbl="node1" presStyleIdx="1" presStyleCnt="3"/>
      <dgm:spPr/>
      <dgm:t>
        <a:bodyPr/>
        <a:lstStyle/>
        <a:p>
          <a:endParaRPr lang="zh-TW" altLang="en-US"/>
        </a:p>
      </dgm:t>
    </dgm:pt>
    <dgm:pt modelId="{E6A3C47D-5DD1-4CB5-8B7B-5177E3D63D71}" type="pres">
      <dgm:prSet presAssocID="{DF1FD4A9-5FA3-482C-A974-92369A2EA2C7}" presName="circle3" presStyleLbl="node1" presStyleIdx="2" presStyleCnt="3" custScaleX="43620" custScaleY="148641" custLinFactNeighborX="-10707" custLinFactNeighborY="40639"/>
      <dgm:spPr/>
      <dgm:t>
        <a:bodyPr/>
        <a:lstStyle/>
        <a:p>
          <a:endParaRPr lang="zh-TW" altLang="en-US"/>
        </a:p>
      </dgm:t>
    </dgm:pt>
    <dgm:pt modelId="{56156EF8-D15E-44C3-A97B-F1C0CFA927A7}" type="pres">
      <dgm:prSet presAssocID="{DF1FD4A9-5FA3-482C-A974-92369A2EA2C7}" presName="rect3" presStyleLbl="alignAcc1" presStyleIdx="2" presStyleCnt="3" custScaleX="110499" custScaleY="152228" custLinFactNeighborX="-4437" custLinFactNeighborY="13297"/>
      <dgm:spPr/>
      <dgm:t>
        <a:bodyPr/>
        <a:lstStyle/>
        <a:p>
          <a:endParaRPr lang="zh-TW" altLang="en-US"/>
        </a:p>
      </dgm:t>
    </dgm:pt>
    <dgm:pt modelId="{6A9A4870-172D-4AF7-9CB7-2EC5AC090DB0}" type="pres">
      <dgm:prSet presAssocID="{B3E28E1E-26DA-420F-9E72-A95F2E2F9D6B}" presName="rect1ParTx" presStyleLbl="alignAcc1" presStyleIdx="2" presStyleCnt="3">
        <dgm:presLayoutVars>
          <dgm:chMax val="1"/>
          <dgm:bulletEnabled val="1"/>
        </dgm:presLayoutVars>
      </dgm:prSet>
      <dgm:spPr/>
      <dgm:t>
        <a:bodyPr/>
        <a:lstStyle/>
        <a:p>
          <a:endParaRPr lang="zh-TW" altLang="en-US"/>
        </a:p>
      </dgm:t>
    </dgm:pt>
    <dgm:pt modelId="{D22E4B7D-7A01-4449-A723-C07DD86FF66F}" type="pres">
      <dgm:prSet presAssocID="{B3E28E1E-26DA-420F-9E72-A95F2E2F9D6B}" presName="rect1ChTx" presStyleLbl="alignAcc1" presStyleIdx="2" presStyleCnt="3" custScaleX="136265" custLinFactNeighborX="-20462" custLinFactNeighborY="-6105">
        <dgm:presLayoutVars>
          <dgm:bulletEnabled val="1"/>
        </dgm:presLayoutVars>
      </dgm:prSet>
      <dgm:spPr/>
      <dgm:t>
        <a:bodyPr/>
        <a:lstStyle/>
        <a:p>
          <a:endParaRPr lang="zh-TW" altLang="en-US"/>
        </a:p>
      </dgm:t>
    </dgm:pt>
    <dgm:pt modelId="{52099661-F6E6-4D98-B3A7-1696C452DF89}" type="pres">
      <dgm:prSet presAssocID="{141E533D-E986-4566-B380-B94DCB15F4E8}" presName="rect2ParTx" presStyleLbl="alignAcc1" presStyleIdx="2" presStyleCnt="3">
        <dgm:presLayoutVars>
          <dgm:chMax val="1"/>
          <dgm:bulletEnabled val="1"/>
        </dgm:presLayoutVars>
      </dgm:prSet>
      <dgm:spPr/>
      <dgm:t>
        <a:bodyPr/>
        <a:lstStyle/>
        <a:p>
          <a:endParaRPr lang="zh-TW" altLang="en-US"/>
        </a:p>
      </dgm:t>
    </dgm:pt>
    <dgm:pt modelId="{632F7ECC-DF35-4DE3-AF01-B49E80C327DD}" type="pres">
      <dgm:prSet presAssocID="{141E533D-E986-4566-B380-B94DCB15F4E8}" presName="rect2ChTx" presStyleLbl="alignAcc1" presStyleIdx="2" presStyleCnt="3" custScaleX="146003" custLinFactNeighborX="-27658" custLinFactNeighborY="-139">
        <dgm:presLayoutVars>
          <dgm:bulletEnabled val="1"/>
        </dgm:presLayoutVars>
      </dgm:prSet>
      <dgm:spPr/>
      <dgm:t>
        <a:bodyPr/>
        <a:lstStyle/>
        <a:p>
          <a:endParaRPr lang="zh-TW" altLang="en-US"/>
        </a:p>
      </dgm:t>
    </dgm:pt>
    <dgm:pt modelId="{2C330EC1-7494-4A79-93E2-FFEC84EA4B17}" type="pres">
      <dgm:prSet presAssocID="{DF1FD4A9-5FA3-482C-A974-92369A2EA2C7}" presName="rect3ParTx" presStyleLbl="alignAcc1" presStyleIdx="2" presStyleCnt="3">
        <dgm:presLayoutVars>
          <dgm:chMax val="1"/>
          <dgm:bulletEnabled val="1"/>
        </dgm:presLayoutVars>
      </dgm:prSet>
      <dgm:spPr/>
      <dgm:t>
        <a:bodyPr/>
        <a:lstStyle/>
        <a:p>
          <a:endParaRPr lang="zh-TW" altLang="en-US"/>
        </a:p>
      </dgm:t>
    </dgm:pt>
    <dgm:pt modelId="{FC63AF6A-8BC7-4495-994B-70198C5E70D7}" type="pres">
      <dgm:prSet presAssocID="{DF1FD4A9-5FA3-482C-A974-92369A2EA2C7}" presName="rect3ChTx" presStyleLbl="alignAcc1" presStyleIdx="2" presStyleCnt="3" custScaleX="166330" custLinFactNeighborX="-29059" custLinFactNeighborY="5828">
        <dgm:presLayoutVars>
          <dgm:bulletEnabled val="1"/>
        </dgm:presLayoutVars>
      </dgm:prSet>
      <dgm:spPr/>
      <dgm:t>
        <a:bodyPr/>
        <a:lstStyle/>
        <a:p>
          <a:endParaRPr lang="zh-TW" altLang="en-US"/>
        </a:p>
      </dgm:t>
    </dgm:pt>
  </dgm:ptLst>
  <dgm:cxnLst>
    <dgm:cxn modelId="{F29117D2-CA31-4EEF-BC0B-6CF9720C7EB9}" type="presOf" srcId="{B3E28E1E-26DA-420F-9E72-A95F2E2F9D6B}" destId="{6A9A4870-172D-4AF7-9CB7-2EC5AC090DB0}" srcOrd="1" destOrd="0" presId="urn:microsoft.com/office/officeart/2005/8/layout/target3"/>
    <dgm:cxn modelId="{96AD12D5-DF67-4855-B700-C9BBD5FB58F1}" type="presOf" srcId="{EA14C589-A225-4780-9E8F-320FCB9E6EA7}" destId="{D22E4B7D-7A01-4449-A723-C07DD86FF66F}" srcOrd="0" destOrd="1" presId="urn:microsoft.com/office/officeart/2005/8/layout/target3"/>
    <dgm:cxn modelId="{29E02114-22A5-470C-A70F-E31CFE82B119}" type="presOf" srcId="{DF1FD4A9-5FA3-482C-A974-92369A2EA2C7}" destId="{2C330EC1-7494-4A79-93E2-FFEC84EA4B17}" srcOrd="1" destOrd="0" presId="urn:microsoft.com/office/officeart/2005/8/layout/target3"/>
    <dgm:cxn modelId="{B724CB93-F008-4B76-B91C-06B496440361}" srcId="{B3E28E1E-26DA-420F-9E72-A95F2E2F9D6B}" destId="{CD7342F1-0786-4751-A088-181D56E25FE2}" srcOrd="2" destOrd="0" parTransId="{89E13571-91E7-4ABC-A0ED-D674E256B1E5}" sibTransId="{0B7D49A6-5CEC-4FE3-9175-A6F5D1647E51}"/>
    <dgm:cxn modelId="{984D810C-14DA-437E-BAC2-BCADB9EE59DF}" type="presOf" srcId="{141E533D-E986-4566-B380-B94DCB15F4E8}" destId="{198AF4A5-1CCD-4594-93D1-E91D3D6D841C}" srcOrd="0" destOrd="0" presId="urn:microsoft.com/office/officeart/2005/8/layout/target3"/>
    <dgm:cxn modelId="{CBF935D2-F96B-4D7F-815D-A07C0E194559}" srcId="{DF1FD4A9-5FA3-482C-A974-92369A2EA2C7}" destId="{7284321E-BCC0-4CFB-939F-940706C87EFF}" srcOrd="0" destOrd="0" parTransId="{A49F9EBD-6AE9-41F3-9CB7-D9F7D90A3BAF}" sibTransId="{733762B4-DBC7-4CA7-8073-D6A2AB6B83B7}"/>
    <dgm:cxn modelId="{8059EA23-C3E3-40A4-B402-9EA9DF6979A0}" type="presOf" srcId="{CD7342F1-0786-4751-A088-181D56E25FE2}" destId="{D22E4B7D-7A01-4449-A723-C07DD86FF66F}" srcOrd="0" destOrd="2" presId="urn:microsoft.com/office/officeart/2005/8/layout/target3"/>
    <dgm:cxn modelId="{F9A9E3BE-BDBE-43BE-BC7D-8291F89553EC}" srcId="{141E533D-E986-4566-B380-B94DCB15F4E8}" destId="{4C7FC13F-7845-4DB7-A7F1-7DE83648634A}" srcOrd="1" destOrd="0" parTransId="{7E43A5D8-BD64-47D1-BB15-5D1424B0DA02}" sibTransId="{A18DDE74-9ACC-4D44-87EE-D40049D6527C}"/>
    <dgm:cxn modelId="{CCDA4D7A-8758-48E8-8F68-DE1C4AB71BBA}" type="presOf" srcId="{141E533D-E986-4566-B380-B94DCB15F4E8}" destId="{52099661-F6E6-4D98-B3A7-1696C452DF89}" srcOrd="1" destOrd="0" presId="urn:microsoft.com/office/officeart/2005/8/layout/target3"/>
    <dgm:cxn modelId="{62CEEF72-4B8B-42ED-AB87-93406F6D84B7}" type="presOf" srcId="{7284321E-BCC0-4CFB-939F-940706C87EFF}" destId="{FC63AF6A-8BC7-4495-994B-70198C5E70D7}" srcOrd="0" destOrd="0" presId="urn:microsoft.com/office/officeart/2005/8/layout/target3"/>
    <dgm:cxn modelId="{B7F934CD-7C6A-42F5-8A5B-3269237AE1E9}" type="presOf" srcId="{B881562D-AA14-4F18-9C43-7994AF8D3614}" destId="{0F1C3FA2-B001-45E6-A584-8ECA0E6D2BD4}" srcOrd="0" destOrd="0" presId="urn:microsoft.com/office/officeart/2005/8/layout/target3"/>
    <dgm:cxn modelId="{A3E939D9-800E-4F2E-A45D-C5BC7C3A3D83}" srcId="{B3E28E1E-26DA-420F-9E72-A95F2E2F9D6B}" destId="{6610BCC9-C566-49F4-81A9-D8B63686A04E}" srcOrd="0" destOrd="0" parTransId="{EF8A7007-4E55-46F9-85F8-AE68980F35FF}" sibTransId="{6FCF2459-9D74-4659-818B-46C49FFF093B}"/>
    <dgm:cxn modelId="{A4280F60-189C-4EC1-AB25-8F284FF40EC9}" srcId="{B3E28E1E-26DA-420F-9E72-A95F2E2F9D6B}" destId="{EA14C589-A225-4780-9E8F-320FCB9E6EA7}" srcOrd="1" destOrd="0" parTransId="{BCFEC102-832E-41AE-9F78-C769F141EC3F}" sibTransId="{A58D38DD-B3A6-4FF7-89BB-52672E3BBDA5}"/>
    <dgm:cxn modelId="{76F286F4-FFF0-4607-BA3D-7F349B424472}" type="presOf" srcId="{6610BCC9-C566-49F4-81A9-D8B63686A04E}" destId="{D22E4B7D-7A01-4449-A723-C07DD86FF66F}" srcOrd="0" destOrd="0" presId="urn:microsoft.com/office/officeart/2005/8/layout/target3"/>
    <dgm:cxn modelId="{31887663-9FA1-4E9D-B385-1DC9C8E46F65}" type="presOf" srcId="{B3E28E1E-26DA-420F-9E72-A95F2E2F9D6B}" destId="{A7D18C45-C5CA-45DC-9197-B235517B2165}" srcOrd="0" destOrd="0" presId="urn:microsoft.com/office/officeart/2005/8/layout/target3"/>
    <dgm:cxn modelId="{40E642FA-3F5C-4613-8CF9-0254538DA830}" type="presOf" srcId="{AB27CD42-1D7D-4015-9061-D7B1B66EEBC6}" destId="{632F7ECC-DF35-4DE3-AF01-B49E80C327DD}" srcOrd="0" destOrd="0" presId="urn:microsoft.com/office/officeart/2005/8/layout/target3"/>
    <dgm:cxn modelId="{C041FFBF-D786-4367-8BDE-BE01D02D2B7F}" srcId="{141E533D-E986-4566-B380-B94DCB15F4E8}" destId="{AB27CD42-1D7D-4015-9061-D7B1B66EEBC6}" srcOrd="0" destOrd="0" parTransId="{BD4E19C8-DEA0-482B-8559-C305BA981FF7}" sibTransId="{A5C2C46E-DBD4-4B71-B277-C610687A7A47}"/>
    <dgm:cxn modelId="{5A8BBA99-02AE-4E6C-9266-872D84697C67}" type="presOf" srcId="{DF1FD4A9-5FA3-482C-A974-92369A2EA2C7}" destId="{56156EF8-D15E-44C3-A97B-F1C0CFA927A7}" srcOrd="0" destOrd="0" presId="urn:microsoft.com/office/officeart/2005/8/layout/target3"/>
    <dgm:cxn modelId="{6F0B94D0-7955-4F19-BA4E-76BC7C662E25}" srcId="{B881562D-AA14-4F18-9C43-7994AF8D3614}" destId="{141E533D-E986-4566-B380-B94DCB15F4E8}" srcOrd="1" destOrd="0" parTransId="{C6BC1A85-DFF9-4134-8F4A-B7DEA629CB92}" sibTransId="{14FB9B49-1DCC-4116-B67C-31A7DC7C64D1}"/>
    <dgm:cxn modelId="{55F2B45D-CACF-48AE-BE45-4709F3F9202C}" srcId="{B881562D-AA14-4F18-9C43-7994AF8D3614}" destId="{DF1FD4A9-5FA3-482C-A974-92369A2EA2C7}" srcOrd="2" destOrd="0" parTransId="{346C2BEE-1553-4097-8C63-B55CB9747EEC}" sibTransId="{F8466D63-5A57-47CF-BFDA-6DC82A1B29F0}"/>
    <dgm:cxn modelId="{0644A86C-08B7-4462-A70A-BD24B53A7B19}" srcId="{B881562D-AA14-4F18-9C43-7994AF8D3614}" destId="{B3E28E1E-26DA-420F-9E72-A95F2E2F9D6B}" srcOrd="0" destOrd="0" parTransId="{D7F654AF-78BC-4259-AACF-B8DC4BC977D9}" sibTransId="{51B97CF0-4ED8-47C8-A984-4EC852935CB5}"/>
    <dgm:cxn modelId="{0278FAF1-07F2-4EED-AD4A-C57EB1A1912D}" type="presOf" srcId="{4C7FC13F-7845-4DB7-A7F1-7DE83648634A}" destId="{632F7ECC-DF35-4DE3-AF01-B49E80C327DD}" srcOrd="0" destOrd="1" presId="urn:microsoft.com/office/officeart/2005/8/layout/target3"/>
    <dgm:cxn modelId="{D855062C-F7E8-47FB-8758-F62728234301}" type="presParOf" srcId="{0F1C3FA2-B001-45E6-A584-8ECA0E6D2BD4}" destId="{5C33CB5F-6EF0-4130-B1CB-F0EA71426475}" srcOrd="0" destOrd="0" presId="urn:microsoft.com/office/officeart/2005/8/layout/target3"/>
    <dgm:cxn modelId="{C6035E20-D04A-470A-B796-B1C583E3FD9E}" type="presParOf" srcId="{0F1C3FA2-B001-45E6-A584-8ECA0E6D2BD4}" destId="{2AB2F712-17FE-408F-A518-07B0ACAC97C9}" srcOrd="1" destOrd="0" presId="urn:microsoft.com/office/officeart/2005/8/layout/target3"/>
    <dgm:cxn modelId="{1131834B-39B7-4179-905C-C7FB6E45B7DA}" type="presParOf" srcId="{0F1C3FA2-B001-45E6-A584-8ECA0E6D2BD4}" destId="{A7D18C45-C5CA-45DC-9197-B235517B2165}" srcOrd="2" destOrd="0" presId="urn:microsoft.com/office/officeart/2005/8/layout/target3"/>
    <dgm:cxn modelId="{25560D86-E0A5-4320-ACBE-B1ADB2FA545B}" type="presParOf" srcId="{0F1C3FA2-B001-45E6-A584-8ECA0E6D2BD4}" destId="{BEDCB179-341D-4147-8F82-4BE9ABDE3797}" srcOrd="3" destOrd="0" presId="urn:microsoft.com/office/officeart/2005/8/layout/target3"/>
    <dgm:cxn modelId="{32F9D492-5B2E-45DA-8629-F14043C197D0}" type="presParOf" srcId="{0F1C3FA2-B001-45E6-A584-8ECA0E6D2BD4}" destId="{132CE6A3-838C-473C-95C2-943C5804E441}" srcOrd="4" destOrd="0" presId="urn:microsoft.com/office/officeart/2005/8/layout/target3"/>
    <dgm:cxn modelId="{26C6F158-F45F-40E1-AF9E-A1194DBC82BE}" type="presParOf" srcId="{0F1C3FA2-B001-45E6-A584-8ECA0E6D2BD4}" destId="{198AF4A5-1CCD-4594-93D1-E91D3D6D841C}" srcOrd="5" destOrd="0" presId="urn:microsoft.com/office/officeart/2005/8/layout/target3"/>
    <dgm:cxn modelId="{2091489A-7782-4012-93D2-1DB5C46500FE}" type="presParOf" srcId="{0F1C3FA2-B001-45E6-A584-8ECA0E6D2BD4}" destId="{56761A19-293D-4C86-8EB4-942B901E443B}" srcOrd="6" destOrd="0" presId="urn:microsoft.com/office/officeart/2005/8/layout/target3"/>
    <dgm:cxn modelId="{3351CFCF-9B4A-4F5D-A21A-C864EEA5B794}" type="presParOf" srcId="{0F1C3FA2-B001-45E6-A584-8ECA0E6D2BD4}" destId="{E6A3C47D-5DD1-4CB5-8B7B-5177E3D63D71}" srcOrd="7" destOrd="0" presId="urn:microsoft.com/office/officeart/2005/8/layout/target3"/>
    <dgm:cxn modelId="{117812B8-CE10-4E74-AE9F-4A81F1CB8605}" type="presParOf" srcId="{0F1C3FA2-B001-45E6-A584-8ECA0E6D2BD4}" destId="{56156EF8-D15E-44C3-A97B-F1C0CFA927A7}" srcOrd="8" destOrd="0" presId="urn:microsoft.com/office/officeart/2005/8/layout/target3"/>
    <dgm:cxn modelId="{E64127F8-055A-47E1-B171-DAE84C4FC68F}" type="presParOf" srcId="{0F1C3FA2-B001-45E6-A584-8ECA0E6D2BD4}" destId="{6A9A4870-172D-4AF7-9CB7-2EC5AC090DB0}" srcOrd="9" destOrd="0" presId="urn:microsoft.com/office/officeart/2005/8/layout/target3"/>
    <dgm:cxn modelId="{802F3D39-3512-4B4D-A338-6057B3BEC8AF}" type="presParOf" srcId="{0F1C3FA2-B001-45E6-A584-8ECA0E6D2BD4}" destId="{D22E4B7D-7A01-4449-A723-C07DD86FF66F}" srcOrd="10" destOrd="0" presId="urn:microsoft.com/office/officeart/2005/8/layout/target3"/>
    <dgm:cxn modelId="{103EB04F-FA8C-4A6D-A1B3-1ADB3BB36FD0}" type="presParOf" srcId="{0F1C3FA2-B001-45E6-A584-8ECA0E6D2BD4}" destId="{52099661-F6E6-4D98-B3A7-1696C452DF89}" srcOrd="11" destOrd="0" presId="urn:microsoft.com/office/officeart/2005/8/layout/target3"/>
    <dgm:cxn modelId="{97E2CED3-AC2E-441D-AE17-437C74F27550}" type="presParOf" srcId="{0F1C3FA2-B001-45E6-A584-8ECA0E6D2BD4}" destId="{632F7ECC-DF35-4DE3-AF01-B49E80C327DD}" srcOrd="12" destOrd="0" presId="urn:microsoft.com/office/officeart/2005/8/layout/target3"/>
    <dgm:cxn modelId="{3168560C-05CD-45DA-A6FB-C8E2E2A05712}" type="presParOf" srcId="{0F1C3FA2-B001-45E6-A584-8ECA0E6D2BD4}" destId="{2C330EC1-7494-4A79-93E2-FFEC84EA4B17}" srcOrd="13" destOrd="0" presId="urn:microsoft.com/office/officeart/2005/8/layout/target3"/>
    <dgm:cxn modelId="{4E310C46-D4AD-428A-B260-5951E7645B8C}" type="presParOf" srcId="{0F1C3FA2-B001-45E6-A584-8ECA0E6D2BD4}" destId="{FC63AF6A-8BC7-4495-994B-70198C5E70D7}" srcOrd="1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785684-77CD-483C-A477-8128F5C0E0A0}">
      <dsp:nvSpPr>
        <dsp:cNvPr id="0" name=""/>
        <dsp:cNvSpPr/>
      </dsp:nvSpPr>
      <dsp:spPr>
        <a:xfrm>
          <a:off x="0" y="1143072"/>
          <a:ext cx="8208912" cy="504000"/>
        </a:xfrm>
        <a:prstGeom prst="rect">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3E01BD63-8C47-4D7E-85C7-8FBC27C32338}">
      <dsp:nvSpPr>
        <dsp:cNvPr id="0" name=""/>
        <dsp:cNvSpPr/>
      </dsp:nvSpPr>
      <dsp:spPr>
        <a:xfrm>
          <a:off x="216026" y="0"/>
          <a:ext cx="7830058" cy="1431755"/>
        </a:xfrm>
        <a:prstGeom prst="roundRect">
          <a:avLst/>
        </a:prstGeom>
        <a:gradFill rotWithShape="0">
          <a:gsLst>
            <a:gs pos="0">
              <a:schemeClr val="accent5">
                <a:hueOff val="0"/>
                <a:satOff val="0"/>
                <a:lumOff val="0"/>
                <a:alphaOff val="0"/>
                <a:tint val="35000"/>
                <a:satMod val="253000"/>
              </a:schemeClr>
            </a:gs>
            <a:gs pos="50000">
              <a:schemeClr val="accent5">
                <a:hueOff val="0"/>
                <a:satOff val="0"/>
                <a:lumOff val="0"/>
                <a:alphaOff val="0"/>
                <a:tint val="42000"/>
                <a:satMod val="255000"/>
              </a:schemeClr>
            </a:gs>
            <a:gs pos="97000">
              <a:schemeClr val="accent5">
                <a:hueOff val="0"/>
                <a:satOff val="0"/>
                <a:lumOff val="0"/>
                <a:alphaOff val="0"/>
                <a:tint val="53000"/>
                <a:satMod val="260000"/>
              </a:schemeClr>
            </a:gs>
            <a:gs pos="100000">
              <a:schemeClr val="accent5">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7194" tIns="0" rIns="217194" bIns="0" numCol="1" spcCol="1270" anchor="ctr" anchorCtr="0">
          <a:noAutofit/>
        </a:bodyPr>
        <a:lstStyle/>
        <a:p>
          <a:pPr lvl="0" algn="l" defTabSz="977900">
            <a:lnSpc>
              <a:spcPct val="90000"/>
            </a:lnSpc>
            <a:spcBef>
              <a:spcPct val="0"/>
            </a:spcBef>
            <a:spcAft>
              <a:spcPct val="35000"/>
            </a:spcAft>
          </a:pPr>
          <a:r>
            <a:rPr lang="zh-TW" altLang="en-US" sz="2200" b="0" kern="1200" dirty="0" smtClean="0"/>
            <a:t>針對校內輔導資源無法有效協助之學生或校園危機，提供跨專業</a:t>
          </a:r>
          <a:r>
            <a:rPr lang="zh-TW" altLang="zh-TW" sz="2200" b="0" kern="1200" dirty="0" smtClean="0"/>
            <a:t>資源</a:t>
          </a:r>
          <a:r>
            <a:rPr lang="zh-TW" altLang="en-US" sz="2200" b="0" kern="1200" dirty="0" smtClean="0"/>
            <a:t>整合（</a:t>
          </a:r>
          <a:r>
            <a:rPr lang="en-US" altLang="zh-TW" sz="2200" b="0" kern="1200" dirty="0" smtClean="0">
              <a:effectLst>
                <a:outerShdw blurRad="50800" dist="50800" dir="5400000" algn="ctr" rotWithShape="0">
                  <a:schemeClr val="bg2">
                    <a:lumMod val="50000"/>
                  </a:schemeClr>
                </a:outerShdw>
              </a:effectLst>
            </a:rPr>
            <a:t>R</a:t>
          </a:r>
          <a:r>
            <a:rPr lang="en-US" altLang="zh-TW" sz="2200" b="0" kern="1200" dirty="0" smtClean="0"/>
            <a:t>esource</a:t>
          </a:r>
          <a:r>
            <a:rPr lang="zh-TW" altLang="en-US" sz="2200" b="0" kern="1200" dirty="0" smtClean="0"/>
            <a:t> </a:t>
          </a:r>
          <a:r>
            <a:rPr lang="en-US" altLang="zh-TW" sz="2200" b="0" kern="1200" dirty="0" smtClean="0"/>
            <a:t>integration</a:t>
          </a:r>
          <a:r>
            <a:rPr lang="zh-TW" altLang="en-US" sz="2200" b="0" kern="1200" dirty="0" smtClean="0"/>
            <a:t>）之處遇性輔導服務</a:t>
          </a:r>
          <a:endParaRPr lang="zh-TW" altLang="en-US" sz="2200" b="0" kern="1200" dirty="0"/>
        </a:p>
      </dsp:txBody>
      <dsp:txXfrm>
        <a:off x="285919" y="69893"/>
        <a:ext cx="7690272" cy="1291969"/>
      </dsp:txXfrm>
    </dsp:sp>
    <dsp:sp modelId="{6B4D24C4-B6FC-4BE5-89B0-3AF4505B5A7D}">
      <dsp:nvSpPr>
        <dsp:cNvPr id="0" name=""/>
        <dsp:cNvSpPr/>
      </dsp:nvSpPr>
      <dsp:spPr>
        <a:xfrm>
          <a:off x="0" y="2835811"/>
          <a:ext cx="8208912" cy="2142000"/>
        </a:xfrm>
        <a:prstGeom prst="rect">
          <a:avLst/>
        </a:prstGeom>
        <a:solidFill>
          <a:schemeClr val="lt1">
            <a:alpha val="90000"/>
            <a:hueOff val="0"/>
            <a:satOff val="0"/>
            <a:lumOff val="0"/>
            <a:alphaOff val="0"/>
          </a:schemeClr>
        </a:solidFill>
        <a:ln w="9525" cap="flat" cmpd="sng" algn="ctr">
          <a:solidFill>
            <a:schemeClr val="accent5">
              <a:hueOff val="11883694"/>
              <a:satOff val="-60520"/>
              <a:lumOff val="1117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37103" tIns="416560" rIns="637103" bIns="142240" numCol="1" spcCol="1270" anchor="t" anchorCtr="0">
          <a:noAutofit/>
        </a:bodyPr>
        <a:lstStyle/>
        <a:p>
          <a:pPr marL="228600" lvl="1" indent="-228600" algn="l" defTabSz="889000">
            <a:lnSpc>
              <a:spcPct val="90000"/>
            </a:lnSpc>
            <a:spcBef>
              <a:spcPct val="0"/>
            </a:spcBef>
            <a:spcAft>
              <a:spcPct val="15000"/>
            </a:spcAft>
            <a:buChar char="••"/>
          </a:pPr>
          <a:r>
            <a:rPr lang="zh-TW" altLang="en-US" sz="2000" kern="1200" dirty="0" smtClean="0"/>
            <a:t>此階段學生的問題更複雜，與系統的糾結更嚴重，單靠學校的資源不容易有效處理，需要透過</a:t>
          </a:r>
          <a:r>
            <a:rPr lang="zh-TW" altLang="zh-TW" sz="2000" kern="1200" dirty="0" smtClean="0"/>
            <a:t>跨專業合作與資源整合</a:t>
          </a:r>
          <a:r>
            <a:rPr lang="zh-TW" altLang="en-US" sz="2000" kern="1200" dirty="0" smtClean="0"/>
            <a:t>來達到目的，因此需要學校輔導人員與輔諮中心的專業人員共同分工合作，以達成輔導目標</a:t>
          </a:r>
          <a:r>
            <a:rPr lang="zh-TW" altLang="zh-TW" sz="2000" kern="1200" dirty="0" smtClean="0"/>
            <a:t>。</a:t>
          </a:r>
          <a:endParaRPr lang="zh-TW" altLang="en-US" sz="2000" kern="1200" dirty="0"/>
        </a:p>
      </dsp:txBody>
      <dsp:txXfrm>
        <a:off x="0" y="2835811"/>
        <a:ext cx="8208912" cy="2142000"/>
      </dsp:txXfrm>
    </dsp:sp>
    <dsp:sp modelId="{2D34B62E-2064-456E-9777-C26CF342E088}">
      <dsp:nvSpPr>
        <dsp:cNvPr id="0" name=""/>
        <dsp:cNvSpPr/>
      </dsp:nvSpPr>
      <dsp:spPr>
        <a:xfrm>
          <a:off x="288032" y="1815977"/>
          <a:ext cx="7815730" cy="1375939"/>
        </a:xfrm>
        <a:prstGeom prst="roundRect">
          <a:avLst/>
        </a:prstGeom>
        <a:gradFill rotWithShape="0">
          <a:gsLst>
            <a:gs pos="0">
              <a:schemeClr val="accent5">
                <a:hueOff val="11883694"/>
                <a:satOff val="-60520"/>
                <a:lumOff val="11175"/>
                <a:alphaOff val="0"/>
                <a:tint val="35000"/>
                <a:satMod val="253000"/>
              </a:schemeClr>
            </a:gs>
            <a:gs pos="50000">
              <a:schemeClr val="accent5">
                <a:hueOff val="11883694"/>
                <a:satOff val="-60520"/>
                <a:lumOff val="11175"/>
                <a:alphaOff val="0"/>
                <a:tint val="42000"/>
                <a:satMod val="255000"/>
              </a:schemeClr>
            </a:gs>
            <a:gs pos="97000">
              <a:schemeClr val="accent5">
                <a:hueOff val="11883694"/>
                <a:satOff val="-60520"/>
                <a:lumOff val="11175"/>
                <a:alphaOff val="0"/>
                <a:tint val="53000"/>
                <a:satMod val="260000"/>
              </a:schemeClr>
            </a:gs>
            <a:gs pos="100000">
              <a:schemeClr val="accent5">
                <a:hueOff val="11883694"/>
                <a:satOff val="-60520"/>
                <a:lumOff val="1117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7194" tIns="0" rIns="217194" bIns="0" numCol="1" spcCol="1270" anchor="ctr" anchorCtr="0">
          <a:noAutofit/>
        </a:bodyPr>
        <a:lstStyle/>
        <a:p>
          <a:pPr lvl="0" algn="l" defTabSz="977900">
            <a:lnSpc>
              <a:spcPct val="90000"/>
            </a:lnSpc>
            <a:spcBef>
              <a:spcPct val="0"/>
            </a:spcBef>
            <a:spcAft>
              <a:spcPct val="35000"/>
            </a:spcAft>
          </a:pPr>
          <a:r>
            <a:rPr lang="zh-TW" altLang="en-US" sz="2200" b="0" kern="1200" dirty="0" smtClean="0">
              <a:latin typeface="微軟正黑體" pitchFamily="34" charset="-120"/>
            </a:rPr>
            <a:t>校內主要執行單位為輔導室，校外則為學生輔導諮商中心及其他外部專業輔導資源</a:t>
          </a:r>
          <a:endParaRPr lang="zh-TW" altLang="en-US" sz="2200" b="0" kern="1200" dirty="0"/>
        </a:p>
      </dsp:txBody>
      <dsp:txXfrm>
        <a:off x="355200" y="1883145"/>
        <a:ext cx="7681394" cy="12416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9102AC-EDA1-4ED6-A7A5-86087DEFF685}">
      <dsp:nvSpPr>
        <dsp:cNvPr id="0" name=""/>
        <dsp:cNvSpPr/>
      </dsp:nvSpPr>
      <dsp:spPr>
        <a:xfrm>
          <a:off x="2" y="0"/>
          <a:ext cx="8280915" cy="5184576"/>
        </a:xfrm>
        <a:prstGeom prst="rightArrow">
          <a:avLst/>
        </a:prstGeom>
        <a:solidFill>
          <a:srgbClr val="FF0000"/>
        </a:solidFill>
        <a:ln>
          <a:noFill/>
        </a:ln>
        <a:effectLst>
          <a:outerShdw blurRad="63500" dist="25400" dir="5400000" rotWithShape="0">
            <a:srgbClr val="000000">
              <a:alpha val="43137"/>
            </a:srgbClr>
          </a:outerShdw>
        </a:effectLst>
      </dsp:spPr>
      <dsp:style>
        <a:lnRef idx="0">
          <a:scrgbClr r="0" g="0" b="0"/>
        </a:lnRef>
        <a:fillRef idx="1">
          <a:scrgbClr r="0" g="0" b="0"/>
        </a:fillRef>
        <a:effectRef idx="1">
          <a:scrgbClr r="0" g="0" b="0"/>
        </a:effectRef>
        <a:fontRef idx="minor"/>
      </dsp:style>
    </dsp:sp>
    <dsp:sp modelId="{E75FD31D-6933-4773-9C18-939C0AD8B6D7}">
      <dsp:nvSpPr>
        <dsp:cNvPr id="0" name=""/>
        <dsp:cNvSpPr/>
      </dsp:nvSpPr>
      <dsp:spPr>
        <a:xfrm>
          <a:off x="101" y="615616"/>
          <a:ext cx="1211812" cy="3953342"/>
        </a:xfrm>
        <a:prstGeom prst="roundRect">
          <a:avLst/>
        </a:prstGeom>
        <a:gradFill rotWithShape="0">
          <a:gsLst>
            <a:gs pos="0">
              <a:schemeClr val="accent5">
                <a:hueOff val="0"/>
                <a:satOff val="0"/>
                <a:lumOff val="0"/>
                <a:alphaOff val="0"/>
                <a:tint val="35000"/>
                <a:satMod val="253000"/>
              </a:schemeClr>
            </a:gs>
            <a:gs pos="50000">
              <a:schemeClr val="accent5">
                <a:hueOff val="0"/>
                <a:satOff val="0"/>
                <a:lumOff val="0"/>
                <a:alphaOff val="0"/>
                <a:tint val="42000"/>
                <a:satMod val="255000"/>
              </a:schemeClr>
            </a:gs>
            <a:gs pos="97000">
              <a:schemeClr val="accent5">
                <a:hueOff val="0"/>
                <a:satOff val="0"/>
                <a:lumOff val="0"/>
                <a:alphaOff val="0"/>
                <a:tint val="53000"/>
                <a:satMod val="260000"/>
              </a:schemeClr>
            </a:gs>
            <a:gs pos="100000">
              <a:schemeClr val="accent5">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kern="1200" dirty="0" smtClean="0"/>
            <a:t>掌握第一時間處理原則</a:t>
          </a:r>
          <a:endParaRPr lang="zh-TW" altLang="en-US" sz="2400" kern="1200" dirty="0"/>
        </a:p>
      </dsp:txBody>
      <dsp:txXfrm>
        <a:off x="59257" y="674772"/>
        <a:ext cx="1093500" cy="3835030"/>
      </dsp:txXfrm>
    </dsp:sp>
    <dsp:sp modelId="{F5D6719C-0328-474F-8848-FB1ADD4EF77C}">
      <dsp:nvSpPr>
        <dsp:cNvPr id="0" name=""/>
        <dsp:cNvSpPr/>
      </dsp:nvSpPr>
      <dsp:spPr>
        <a:xfrm>
          <a:off x="1413882" y="615616"/>
          <a:ext cx="1211812" cy="3953342"/>
        </a:xfrm>
        <a:prstGeom prst="roundRect">
          <a:avLst/>
        </a:prstGeom>
        <a:gradFill rotWithShape="0">
          <a:gsLst>
            <a:gs pos="0">
              <a:schemeClr val="accent5">
                <a:hueOff val="2376739"/>
                <a:satOff val="-12104"/>
                <a:lumOff val="2235"/>
                <a:alphaOff val="0"/>
                <a:tint val="35000"/>
                <a:satMod val="253000"/>
              </a:schemeClr>
            </a:gs>
            <a:gs pos="50000">
              <a:schemeClr val="accent5">
                <a:hueOff val="2376739"/>
                <a:satOff val="-12104"/>
                <a:lumOff val="2235"/>
                <a:alphaOff val="0"/>
                <a:tint val="42000"/>
                <a:satMod val="255000"/>
              </a:schemeClr>
            </a:gs>
            <a:gs pos="97000">
              <a:schemeClr val="accent5">
                <a:hueOff val="2376739"/>
                <a:satOff val="-12104"/>
                <a:lumOff val="2235"/>
                <a:alphaOff val="0"/>
                <a:tint val="53000"/>
                <a:satMod val="260000"/>
              </a:schemeClr>
            </a:gs>
            <a:gs pos="100000">
              <a:schemeClr val="accent5">
                <a:hueOff val="2376739"/>
                <a:satOff val="-12104"/>
                <a:lumOff val="223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zh-TW" altLang="en-US" sz="2000" kern="1200" dirty="0" smtClean="0"/>
            <a:t>召開校安會議，整合團隊資源，彼此分工合作</a:t>
          </a:r>
          <a:endParaRPr lang="zh-TW" altLang="en-US" sz="2000" kern="1200" dirty="0"/>
        </a:p>
      </dsp:txBody>
      <dsp:txXfrm>
        <a:off x="1473038" y="674772"/>
        <a:ext cx="1093500" cy="3835030"/>
      </dsp:txXfrm>
    </dsp:sp>
    <dsp:sp modelId="{6CDEE139-BDB8-42AA-960B-B35F5407E68F}">
      <dsp:nvSpPr>
        <dsp:cNvPr id="0" name=""/>
        <dsp:cNvSpPr/>
      </dsp:nvSpPr>
      <dsp:spPr>
        <a:xfrm>
          <a:off x="2827663" y="615616"/>
          <a:ext cx="1211812" cy="3953342"/>
        </a:xfrm>
        <a:prstGeom prst="roundRect">
          <a:avLst/>
        </a:prstGeom>
        <a:gradFill rotWithShape="0">
          <a:gsLst>
            <a:gs pos="0">
              <a:schemeClr val="accent5">
                <a:hueOff val="4753478"/>
                <a:satOff val="-24208"/>
                <a:lumOff val="4470"/>
                <a:alphaOff val="0"/>
                <a:tint val="35000"/>
                <a:satMod val="253000"/>
              </a:schemeClr>
            </a:gs>
            <a:gs pos="50000">
              <a:schemeClr val="accent5">
                <a:hueOff val="4753478"/>
                <a:satOff val="-24208"/>
                <a:lumOff val="4470"/>
                <a:alphaOff val="0"/>
                <a:tint val="42000"/>
                <a:satMod val="255000"/>
              </a:schemeClr>
            </a:gs>
            <a:gs pos="97000">
              <a:schemeClr val="accent5">
                <a:hueOff val="4753478"/>
                <a:satOff val="-24208"/>
                <a:lumOff val="4470"/>
                <a:alphaOff val="0"/>
                <a:tint val="53000"/>
                <a:satMod val="260000"/>
              </a:schemeClr>
            </a:gs>
            <a:gs pos="100000">
              <a:schemeClr val="accent5">
                <a:hueOff val="4753478"/>
                <a:satOff val="-24208"/>
                <a:lumOff val="447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zh-TW" altLang="en-US" sz="2000" kern="1200" dirty="0" smtClean="0"/>
            <a:t>掌握資訊、統一發言、安定人心、解除危機壓力</a:t>
          </a:r>
          <a:endParaRPr lang="en-US" altLang="zh-TW" sz="2000" kern="1200" dirty="0" smtClean="0"/>
        </a:p>
      </dsp:txBody>
      <dsp:txXfrm>
        <a:off x="2886819" y="674772"/>
        <a:ext cx="1093500" cy="3835030"/>
      </dsp:txXfrm>
    </dsp:sp>
    <dsp:sp modelId="{3738898E-EED9-40DD-A729-96FEC73F54DA}">
      <dsp:nvSpPr>
        <dsp:cNvPr id="0" name=""/>
        <dsp:cNvSpPr/>
      </dsp:nvSpPr>
      <dsp:spPr>
        <a:xfrm>
          <a:off x="4241444" y="690523"/>
          <a:ext cx="1211812" cy="3803529"/>
        </a:xfrm>
        <a:prstGeom prst="roundRect">
          <a:avLst/>
        </a:prstGeom>
        <a:gradFill rotWithShape="0">
          <a:gsLst>
            <a:gs pos="0">
              <a:schemeClr val="accent5">
                <a:hueOff val="7130217"/>
                <a:satOff val="-36312"/>
                <a:lumOff val="6705"/>
                <a:alphaOff val="0"/>
                <a:tint val="35000"/>
                <a:satMod val="253000"/>
              </a:schemeClr>
            </a:gs>
            <a:gs pos="50000">
              <a:schemeClr val="accent5">
                <a:hueOff val="7130217"/>
                <a:satOff val="-36312"/>
                <a:lumOff val="6705"/>
                <a:alphaOff val="0"/>
                <a:tint val="42000"/>
                <a:satMod val="255000"/>
              </a:schemeClr>
            </a:gs>
            <a:gs pos="97000">
              <a:schemeClr val="accent5">
                <a:hueOff val="7130217"/>
                <a:satOff val="-36312"/>
                <a:lumOff val="6705"/>
                <a:alphaOff val="0"/>
                <a:tint val="53000"/>
                <a:satMod val="260000"/>
              </a:schemeClr>
            </a:gs>
            <a:gs pos="100000">
              <a:schemeClr val="accent5">
                <a:hueOff val="7130217"/>
                <a:satOff val="-36312"/>
                <a:lumOff val="670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zh-TW" altLang="en-US" sz="2000" kern="1200" dirty="0" smtClean="0"/>
            <a:t>尋求資源，引進校外專業資源，建立個案管理機制</a:t>
          </a:r>
          <a:endParaRPr lang="en-US" altLang="zh-TW" sz="2000" kern="1200" dirty="0" smtClean="0"/>
        </a:p>
      </dsp:txBody>
      <dsp:txXfrm>
        <a:off x="4300600" y="749679"/>
        <a:ext cx="1093500" cy="3685217"/>
      </dsp:txXfrm>
    </dsp:sp>
    <dsp:sp modelId="{5ADA389B-E7CD-4F7A-89B2-8C72CCD4C5A1}">
      <dsp:nvSpPr>
        <dsp:cNvPr id="0" name=""/>
        <dsp:cNvSpPr/>
      </dsp:nvSpPr>
      <dsp:spPr>
        <a:xfrm>
          <a:off x="5655225" y="690523"/>
          <a:ext cx="1211812" cy="3803529"/>
        </a:xfrm>
        <a:prstGeom prst="roundRect">
          <a:avLst/>
        </a:prstGeom>
        <a:gradFill rotWithShape="0">
          <a:gsLst>
            <a:gs pos="0">
              <a:schemeClr val="accent5">
                <a:hueOff val="9506956"/>
                <a:satOff val="-48416"/>
                <a:lumOff val="8940"/>
                <a:alphaOff val="0"/>
                <a:tint val="35000"/>
                <a:satMod val="253000"/>
              </a:schemeClr>
            </a:gs>
            <a:gs pos="50000">
              <a:schemeClr val="accent5">
                <a:hueOff val="9506956"/>
                <a:satOff val="-48416"/>
                <a:lumOff val="8940"/>
                <a:alphaOff val="0"/>
                <a:tint val="42000"/>
                <a:satMod val="255000"/>
              </a:schemeClr>
            </a:gs>
            <a:gs pos="97000">
              <a:schemeClr val="accent5">
                <a:hueOff val="9506956"/>
                <a:satOff val="-48416"/>
                <a:lumOff val="8940"/>
                <a:alphaOff val="0"/>
                <a:tint val="53000"/>
                <a:satMod val="260000"/>
              </a:schemeClr>
            </a:gs>
            <a:gs pos="100000">
              <a:schemeClr val="accent5">
                <a:hueOff val="9506956"/>
                <a:satOff val="-48416"/>
                <a:lumOff val="894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zh-TW" altLang="en-US" sz="2000" kern="1200" dirty="0" smtClean="0"/>
            <a:t>必要時，得進行跨專業或跨局處資源整合會議</a:t>
          </a:r>
          <a:endParaRPr lang="en-US" altLang="zh-TW" sz="2000" kern="1200" dirty="0" smtClean="0"/>
        </a:p>
      </dsp:txBody>
      <dsp:txXfrm>
        <a:off x="5714381" y="749679"/>
        <a:ext cx="1093500" cy="3685217"/>
      </dsp:txXfrm>
    </dsp:sp>
    <dsp:sp modelId="{C08AEBB0-6E11-45DA-A7E3-D84899986DD2}">
      <dsp:nvSpPr>
        <dsp:cNvPr id="0" name=""/>
        <dsp:cNvSpPr/>
      </dsp:nvSpPr>
      <dsp:spPr>
        <a:xfrm>
          <a:off x="7069006" y="690523"/>
          <a:ext cx="1211812" cy="3803529"/>
        </a:xfrm>
        <a:prstGeom prst="roundRect">
          <a:avLst/>
        </a:prstGeom>
        <a:gradFill rotWithShape="0">
          <a:gsLst>
            <a:gs pos="0">
              <a:schemeClr val="accent5">
                <a:hueOff val="11883694"/>
                <a:satOff val="-60520"/>
                <a:lumOff val="11175"/>
                <a:alphaOff val="0"/>
                <a:tint val="35000"/>
                <a:satMod val="253000"/>
              </a:schemeClr>
            </a:gs>
            <a:gs pos="50000">
              <a:schemeClr val="accent5">
                <a:hueOff val="11883694"/>
                <a:satOff val="-60520"/>
                <a:lumOff val="11175"/>
                <a:alphaOff val="0"/>
                <a:tint val="42000"/>
                <a:satMod val="255000"/>
              </a:schemeClr>
            </a:gs>
            <a:gs pos="97000">
              <a:schemeClr val="accent5">
                <a:hueOff val="11883694"/>
                <a:satOff val="-60520"/>
                <a:lumOff val="11175"/>
                <a:alphaOff val="0"/>
                <a:tint val="53000"/>
                <a:satMod val="260000"/>
              </a:schemeClr>
            </a:gs>
            <a:gs pos="100000">
              <a:schemeClr val="accent5">
                <a:hueOff val="11883694"/>
                <a:satOff val="-60520"/>
                <a:lumOff val="1117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zh-TW" altLang="en-US" sz="2000" kern="1200" dirty="0" smtClean="0"/>
            <a:t>展現面對問題的誠意與提出解決問題的作法</a:t>
          </a:r>
          <a:endParaRPr lang="en-US" altLang="zh-TW" sz="2000" kern="1200" dirty="0" smtClean="0"/>
        </a:p>
      </dsp:txBody>
      <dsp:txXfrm>
        <a:off x="7128162" y="749679"/>
        <a:ext cx="1093500" cy="36852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6DBF0C-8990-4789-8606-A6FCFB5CB858}">
      <dsp:nvSpPr>
        <dsp:cNvPr id="0" name=""/>
        <dsp:cNvSpPr/>
      </dsp:nvSpPr>
      <dsp:spPr>
        <a:xfrm>
          <a:off x="-153569" y="0"/>
          <a:ext cx="8804082" cy="6192688"/>
        </a:xfrm>
        <a:prstGeom prst="ellipse">
          <a:avLst/>
        </a:prstGeom>
        <a:solidFill>
          <a:schemeClr val="accent3">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96000" rIns="0" bIns="36000" numCol="1" spcCol="1270" anchor="ctr" anchorCtr="0">
          <a:noAutofit/>
        </a:bodyPr>
        <a:lstStyle/>
        <a:p>
          <a:pPr lvl="0" algn="ctr" defTabSz="533400">
            <a:lnSpc>
              <a:spcPct val="90000"/>
            </a:lnSpc>
            <a:spcBef>
              <a:spcPct val="0"/>
            </a:spcBef>
            <a:spcAft>
              <a:spcPct val="35000"/>
            </a:spcAft>
          </a:pPr>
          <a:endParaRPr lang="en-US" altLang="zh-TW" sz="1200" kern="1200" dirty="0" smtClean="0">
            <a:solidFill>
              <a:schemeClr val="tx1"/>
            </a:solidFill>
          </a:endParaRPr>
        </a:p>
        <a:p>
          <a:pPr lvl="0" algn="ctr" defTabSz="533400">
            <a:lnSpc>
              <a:spcPct val="90000"/>
            </a:lnSpc>
            <a:spcBef>
              <a:spcPct val="0"/>
            </a:spcBef>
            <a:spcAft>
              <a:spcPct val="35000"/>
            </a:spcAft>
          </a:pPr>
          <a:endParaRPr lang="en-US" altLang="zh-TW" sz="1200" kern="1200" dirty="0" smtClean="0">
            <a:solidFill>
              <a:schemeClr val="tx1"/>
            </a:solidFill>
          </a:endParaRPr>
        </a:p>
        <a:p>
          <a:pPr lvl="0" algn="ctr" defTabSz="533400">
            <a:lnSpc>
              <a:spcPct val="90000"/>
            </a:lnSpc>
            <a:spcBef>
              <a:spcPct val="0"/>
            </a:spcBef>
            <a:spcAft>
              <a:spcPct val="35000"/>
            </a:spcAft>
          </a:pPr>
          <a:endParaRPr lang="en-US" altLang="zh-TW" sz="1600" b="1" kern="1200" dirty="0" smtClean="0">
            <a:solidFill>
              <a:schemeClr val="tx1"/>
            </a:solidFill>
          </a:endParaRPr>
        </a:p>
        <a:p>
          <a:pPr lvl="0" algn="ctr" defTabSz="533400">
            <a:lnSpc>
              <a:spcPct val="90000"/>
            </a:lnSpc>
            <a:spcBef>
              <a:spcPct val="0"/>
            </a:spcBef>
            <a:spcAft>
              <a:spcPts val="0"/>
            </a:spcAft>
          </a:pPr>
          <a:r>
            <a:rPr lang="zh-TW" altLang="en-US" sz="2000" b="1" kern="1200" dirty="0" smtClean="0">
              <a:solidFill>
                <a:schemeClr val="bg1"/>
              </a:solidFill>
            </a:rPr>
            <a:t>校外相關資源</a:t>
          </a:r>
          <a:endParaRPr lang="en-US" altLang="zh-TW" sz="2000" b="1" kern="1200" dirty="0" smtClean="0">
            <a:solidFill>
              <a:schemeClr val="bg1"/>
            </a:solidFill>
          </a:endParaRPr>
        </a:p>
        <a:p>
          <a:pPr lvl="0" algn="ctr" defTabSz="533400">
            <a:lnSpc>
              <a:spcPct val="90000"/>
            </a:lnSpc>
            <a:spcBef>
              <a:spcPct val="0"/>
            </a:spcBef>
            <a:spcAft>
              <a:spcPct val="35000"/>
            </a:spcAft>
          </a:pPr>
          <a:r>
            <a:rPr lang="zh-TW" altLang="en-US" sz="1600" b="1" kern="1200" dirty="0" smtClean="0">
              <a:solidFill>
                <a:schemeClr val="bg1"/>
              </a:solidFill>
              <a:latin typeface="+mn-ea"/>
              <a:ea typeface="+mn-ea"/>
            </a:rPr>
            <a:t>學生輔導諮商中心、特殊教育資源中心、家庭教育中心、心理衛生諮詢服務中心、家庭暴力與性侵害防治中心、自殺防治中心、兒童與社會福利相關機構、宗教、慈善、衛政、社政、警政、司法、內政</a:t>
          </a:r>
          <a:r>
            <a:rPr lang="en-US" altLang="zh-TW" sz="1600" b="1" kern="1200" dirty="0" smtClean="0">
              <a:solidFill>
                <a:schemeClr val="bg1"/>
              </a:solidFill>
              <a:latin typeface="+mn-ea"/>
              <a:ea typeface="+mn-ea"/>
            </a:rPr>
            <a:t>……</a:t>
          </a:r>
          <a:r>
            <a:rPr lang="zh-TW" altLang="en-US" sz="1600" b="1" kern="1200" dirty="0" smtClean="0">
              <a:solidFill>
                <a:schemeClr val="bg1"/>
              </a:solidFill>
              <a:latin typeface="+mn-ea"/>
              <a:ea typeface="+mn-ea"/>
            </a:rPr>
            <a:t>等資源。</a:t>
          </a:r>
          <a:endParaRPr lang="zh-TW" altLang="en-US" sz="1600" b="1" kern="1200" dirty="0">
            <a:solidFill>
              <a:schemeClr val="bg1"/>
            </a:solidFill>
            <a:latin typeface="+mn-ea"/>
            <a:ea typeface="+mn-ea"/>
          </a:endParaRPr>
        </a:p>
      </dsp:txBody>
      <dsp:txXfrm>
        <a:off x="2597706" y="309634"/>
        <a:ext cx="3301530" cy="619268"/>
      </dsp:txXfrm>
    </dsp:sp>
    <dsp:sp modelId="{00A25777-B9C5-41E4-8706-0BF9B4698263}">
      <dsp:nvSpPr>
        <dsp:cNvPr id="0" name=""/>
        <dsp:cNvSpPr/>
      </dsp:nvSpPr>
      <dsp:spPr>
        <a:xfrm>
          <a:off x="720078" y="2448268"/>
          <a:ext cx="7132902" cy="3712494"/>
        </a:xfrm>
        <a:prstGeom prst="ellipse">
          <a:avLst/>
        </a:prstGeom>
        <a:solidFill>
          <a:schemeClr val="accent3">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16000" rIns="0" bIns="36000" numCol="1" spcCol="1270" anchor="ctr" anchorCtr="0">
          <a:noAutofit/>
        </a:bodyPr>
        <a:lstStyle/>
        <a:p>
          <a:pPr lvl="0" algn="ctr" defTabSz="711200">
            <a:lnSpc>
              <a:spcPct val="90000"/>
            </a:lnSpc>
            <a:spcBef>
              <a:spcPct val="0"/>
            </a:spcBef>
            <a:spcAft>
              <a:spcPts val="0"/>
            </a:spcAft>
          </a:pPr>
          <a:r>
            <a:rPr lang="zh-TW" altLang="en-US" sz="1600" b="1" kern="1200" dirty="0" smtClean="0">
              <a:solidFill>
                <a:schemeClr val="tx1"/>
              </a:solidFill>
            </a:rPr>
            <a:t>校內行政資源</a:t>
          </a:r>
          <a:endParaRPr lang="en-US" altLang="zh-TW" sz="1600" b="1" kern="1200" dirty="0" smtClean="0">
            <a:solidFill>
              <a:schemeClr val="tx1"/>
            </a:solidFill>
          </a:endParaRPr>
        </a:p>
        <a:p>
          <a:pPr lvl="0" algn="ctr" defTabSz="711200">
            <a:lnSpc>
              <a:spcPct val="90000"/>
            </a:lnSpc>
            <a:spcBef>
              <a:spcPct val="0"/>
            </a:spcBef>
            <a:spcAft>
              <a:spcPct val="35000"/>
            </a:spcAft>
          </a:pPr>
          <a:r>
            <a:rPr lang="zh-TW" altLang="en-US" sz="1200" b="1" kern="1200" dirty="0" smtClean="0">
              <a:solidFill>
                <a:schemeClr val="tx1"/>
              </a:solidFill>
            </a:rPr>
            <a:t>校長</a:t>
          </a:r>
          <a:r>
            <a:rPr lang="zh-TW" altLang="en-US" sz="1200" kern="1200" dirty="0" smtClean="0">
              <a:solidFill>
                <a:schemeClr val="tx1"/>
              </a:solidFill>
            </a:rPr>
            <a:t>、教務、學務、總務、警衛、護士阿姨</a:t>
          </a:r>
          <a:endParaRPr lang="en-US" altLang="zh-TW" sz="1200" kern="1200" dirty="0" smtClean="0">
            <a:solidFill>
              <a:schemeClr val="tx1"/>
            </a:solidFill>
          </a:endParaRPr>
        </a:p>
      </dsp:txBody>
      <dsp:txXfrm>
        <a:off x="2748497" y="2661736"/>
        <a:ext cx="3076064" cy="426936"/>
      </dsp:txXfrm>
    </dsp:sp>
    <dsp:sp modelId="{6BF2181D-0015-49EB-8354-3ABB641C8217}">
      <dsp:nvSpPr>
        <dsp:cNvPr id="0" name=""/>
        <dsp:cNvSpPr/>
      </dsp:nvSpPr>
      <dsp:spPr>
        <a:xfrm>
          <a:off x="1440162" y="3528404"/>
          <a:ext cx="5758716" cy="2561524"/>
        </a:xfrm>
        <a:prstGeom prst="ellipse">
          <a:avLst/>
        </a:prstGeom>
        <a:solidFill>
          <a:schemeClr val="accent3">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36000" numCol="1" spcCol="1270" anchor="ctr" anchorCtr="0">
          <a:noAutofit/>
        </a:bodyPr>
        <a:lstStyle/>
        <a:p>
          <a:pPr lvl="0" algn="ctr" defTabSz="622300">
            <a:lnSpc>
              <a:spcPct val="90000"/>
            </a:lnSpc>
            <a:spcBef>
              <a:spcPct val="0"/>
            </a:spcBef>
            <a:spcAft>
              <a:spcPct val="35000"/>
            </a:spcAft>
          </a:pPr>
          <a:endParaRPr lang="en-US" altLang="zh-TW" sz="1400" kern="1200" dirty="0" smtClean="0"/>
        </a:p>
        <a:p>
          <a:pPr lvl="0" algn="ctr" defTabSz="622300">
            <a:lnSpc>
              <a:spcPct val="90000"/>
            </a:lnSpc>
            <a:spcBef>
              <a:spcPct val="0"/>
            </a:spcBef>
            <a:spcAft>
              <a:spcPts val="0"/>
            </a:spcAft>
          </a:pPr>
          <a:r>
            <a:rPr lang="zh-TW" altLang="en-US" sz="1600" b="1" kern="1200" dirty="0" smtClean="0">
              <a:solidFill>
                <a:schemeClr val="tx1"/>
              </a:solidFill>
            </a:rPr>
            <a:t>輔導室資源</a:t>
          </a:r>
          <a:endParaRPr lang="en-US" altLang="zh-TW" sz="1600" b="1" kern="1200" dirty="0" smtClean="0">
            <a:solidFill>
              <a:schemeClr val="tx1"/>
            </a:solidFill>
          </a:endParaRPr>
        </a:p>
        <a:p>
          <a:pPr lvl="0" algn="ctr" defTabSz="622300">
            <a:lnSpc>
              <a:spcPct val="90000"/>
            </a:lnSpc>
            <a:spcBef>
              <a:spcPct val="0"/>
            </a:spcBef>
            <a:spcAft>
              <a:spcPts val="0"/>
            </a:spcAft>
          </a:pPr>
          <a:r>
            <a:rPr lang="zh-TW" altLang="en-US" sz="1200" b="0" kern="1200" dirty="0" smtClean="0">
              <a:solidFill>
                <a:schemeClr val="tx1"/>
              </a:solidFill>
            </a:rPr>
            <a:t>輔導主任、輔導組長</a:t>
          </a:r>
          <a:endParaRPr lang="en-US" altLang="zh-TW" sz="1200" b="0" kern="1200" dirty="0" smtClean="0">
            <a:solidFill>
              <a:schemeClr val="tx1"/>
            </a:solidFill>
            <a:latin typeface="+mn-ea"/>
            <a:ea typeface="+mn-ea"/>
          </a:endParaRPr>
        </a:p>
        <a:p>
          <a:pPr lvl="0" algn="ctr" defTabSz="622300">
            <a:lnSpc>
              <a:spcPct val="90000"/>
            </a:lnSpc>
            <a:spcBef>
              <a:spcPct val="0"/>
            </a:spcBef>
            <a:spcAft>
              <a:spcPct val="35000"/>
            </a:spcAft>
          </a:pPr>
          <a:r>
            <a:rPr lang="zh-TW" altLang="en-US" sz="1200" b="0" kern="1200" dirty="0" smtClean="0">
              <a:solidFill>
                <a:schemeClr val="tx1"/>
              </a:solidFill>
              <a:latin typeface="+mn-ea"/>
              <a:ea typeface="+mn-ea"/>
            </a:rPr>
            <a:t>專兼輔教師、</a:t>
          </a:r>
          <a:r>
            <a:rPr lang="zh-TW" altLang="en-US" sz="1200" b="0" kern="1200" dirty="0" smtClean="0">
              <a:solidFill>
                <a:schemeClr val="tx1"/>
              </a:solidFill>
            </a:rPr>
            <a:t>認輔教師</a:t>
          </a:r>
          <a:endParaRPr lang="zh-TW" altLang="en-US" sz="1200" b="0" kern="1200" dirty="0">
            <a:solidFill>
              <a:schemeClr val="tx1"/>
            </a:solidFill>
          </a:endParaRPr>
        </a:p>
      </dsp:txBody>
      <dsp:txXfrm>
        <a:off x="2829452" y="3705149"/>
        <a:ext cx="2980135" cy="353490"/>
      </dsp:txXfrm>
    </dsp:sp>
    <dsp:sp modelId="{C614E79E-6C58-4CF8-BDC3-683B1BA0C87F}">
      <dsp:nvSpPr>
        <dsp:cNvPr id="0" name=""/>
        <dsp:cNvSpPr/>
      </dsp:nvSpPr>
      <dsp:spPr>
        <a:xfrm>
          <a:off x="2088247" y="4392492"/>
          <a:ext cx="4388024" cy="1588616"/>
        </a:xfrm>
        <a:prstGeom prst="ellipse">
          <a:avLst/>
        </a:prstGeom>
        <a:solidFill>
          <a:schemeClr val="accent3">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6000" rIns="0" bIns="36000" numCol="1" spcCol="1270" anchor="ctr" anchorCtr="0">
          <a:noAutofit/>
        </a:bodyPr>
        <a:lstStyle/>
        <a:p>
          <a:pPr lvl="0" algn="ctr" defTabSz="711200">
            <a:lnSpc>
              <a:spcPct val="90000"/>
            </a:lnSpc>
            <a:spcBef>
              <a:spcPct val="0"/>
            </a:spcBef>
            <a:spcAft>
              <a:spcPct val="35000"/>
            </a:spcAft>
          </a:pPr>
          <a:endParaRPr lang="en-US" altLang="zh-TW" sz="1600" kern="1200" dirty="0" smtClean="0"/>
        </a:p>
        <a:p>
          <a:pPr lvl="0" algn="ctr" defTabSz="711200">
            <a:lnSpc>
              <a:spcPct val="90000"/>
            </a:lnSpc>
            <a:spcBef>
              <a:spcPct val="0"/>
            </a:spcBef>
            <a:spcAft>
              <a:spcPct val="35000"/>
            </a:spcAft>
          </a:pPr>
          <a:endParaRPr lang="en-US" altLang="zh-TW" sz="1600" kern="1200" dirty="0" smtClean="0"/>
        </a:p>
        <a:p>
          <a:pPr lvl="0" algn="ctr" defTabSz="711200">
            <a:lnSpc>
              <a:spcPct val="90000"/>
            </a:lnSpc>
            <a:spcBef>
              <a:spcPct val="0"/>
            </a:spcBef>
            <a:spcAft>
              <a:spcPct val="35000"/>
            </a:spcAft>
          </a:pPr>
          <a:r>
            <a:rPr lang="zh-TW" altLang="en-US" sz="1400" b="1" kern="1200" dirty="0" smtClean="0">
              <a:solidFill>
                <a:schemeClr val="tx1"/>
              </a:solidFill>
            </a:rPr>
            <a:t>父母、同儕、導師、任課教師</a:t>
          </a:r>
          <a:endParaRPr lang="zh-TW" altLang="en-US" sz="1400" b="1" kern="1200" dirty="0">
            <a:solidFill>
              <a:schemeClr val="tx1"/>
            </a:solidFill>
          </a:endParaRPr>
        </a:p>
      </dsp:txBody>
      <dsp:txXfrm>
        <a:off x="3097492" y="4535467"/>
        <a:ext cx="2369533" cy="285950"/>
      </dsp:txXfrm>
    </dsp:sp>
    <dsp:sp modelId="{762D6287-30E8-4022-92D0-172324808F98}">
      <dsp:nvSpPr>
        <dsp:cNvPr id="0" name=""/>
        <dsp:cNvSpPr/>
      </dsp:nvSpPr>
      <dsp:spPr>
        <a:xfrm>
          <a:off x="3168355" y="5256588"/>
          <a:ext cx="2392631" cy="671213"/>
        </a:xfrm>
        <a:prstGeom prst="ellipse">
          <a:avLst/>
        </a:prstGeom>
        <a:solidFill>
          <a:schemeClr val="accent3">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zh-TW" altLang="en-US" sz="2800" b="1" kern="1200" dirty="0" smtClean="0"/>
            <a:t>學生</a:t>
          </a:r>
          <a:endParaRPr lang="zh-TW" altLang="en-US" sz="2800" b="1" kern="1200" dirty="0"/>
        </a:p>
      </dsp:txBody>
      <dsp:txXfrm>
        <a:off x="3518748" y="5424392"/>
        <a:ext cx="1691846" cy="3356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6CFA6E-85F2-2B43-9B07-D8355613329C}">
      <dsp:nvSpPr>
        <dsp:cNvPr id="0" name=""/>
        <dsp:cNvSpPr/>
      </dsp:nvSpPr>
      <dsp:spPr>
        <a:xfrm>
          <a:off x="0" y="24245"/>
          <a:ext cx="2700300" cy="1620180"/>
        </a:xfrm>
        <a:prstGeom prst="rect">
          <a:avLst/>
        </a:prstGeom>
        <a:gradFill rotWithShape="0">
          <a:gsLst>
            <a:gs pos="0">
              <a:schemeClr val="accent5">
                <a:hueOff val="0"/>
                <a:satOff val="0"/>
                <a:lumOff val="0"/>
                <a:alphaOff val="0"/>
                <a:tint val="35000"/>
                <a:satMod val="253000"/>
              </a:schemeClr>
            </a:gs>
            <a:gs pos="50000">
              <a:schemeClr val="accent5">
                <a:hueOff val="0"/>
                <a:satOff val="0"/>
                <a:lumOff val="0"/>
                <a:alphaOff val="0"/>
                <a:tint val="42000"/>
                <a:satMod val="255000"/>
              </a:schemeClr>
            </a:gs>
            <a:gs pos="97000">
              <a:schemeClr val="accent5">
                <a:hueOff val="0"/>
                <a:satOff val="0"/>
                <a:lumOff val="0"/>
                <a:alphaOff val="0"/>
                <a:tint val="53000"/>
                <a:satMod val="260000"/>
              </a:schemeClr>
            </a:gs>
            <a:gs pos="100000">
              <a:schemeClr val="accent5">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kumimoji="1" lang="zh-TW" altLang="en-US" sz="2100" kern="1200" dirty="0" smtClean="0"/>
            <a:t>各縣市學生輔導諮商中心</a:t>
          </a:r>
          <a:endParaRPr lang="zh-TW" altLang="en-US" sz="2100" kern="1200" dirty="0"/>
        </a:p>
      </dsp:txBody>
      <dsp:txXfrm>
        <a:off x="0" y="24245"/>
        <a:ext cx="2700300" cy="1620180"/>
      </dsp:txXfrm>
    </dsp:sp>
    <dsp:sp modelId="{AA7F5D29-E127-7742-9B58-01418E28B821}">
      <dsp:nvSpPr>
        <dsp:cNvPr id="0" name=""/>
        <dsp:cNvSpPr/>
      </dsp:nvSpPr>
      <dsp:spPr>
        <a:xfrm>
          <a:off x="2970329" y="24245"/>
          <a:ext cx="2700300" cy="1620180"/>
        </a:xfrm>
        <a:prstGeom prst="rect">
          <a:avLst/>
        </a:prstGeom>
        <a:gradFill rotWithShape="0">
          <a:gsLst>
            <a:gs pos="0">
              <a:schemeClr val="accent5">
                <a:hueOff val="2970924"/>
                <a:satOff val="-15130"/>
                <a:lumOff val="2794"/>
                <a:alphaOff val="0"/>
                <a:tint val="35000"/>
                <a:satMod val="253000"/>
              </a:schemeClr>
            </a:gs>
            <a:gs pos="50000">
              <a:schemeClr val="accent5">
                <a:hueOff val="2970924"/>
                <a:satOff val="-15130"/>
                <a:lumOff val="2794"/>
                <a:alphaOff val="0"/>
                <a:tint val="42000"/>
                <a:satMod val="255000"/>
              </a:schemeClr>
            </a:gs>
            <a:gs pos="97000">
              <a:schemeClr val="accent5">
                <a:hueOff val="2970924"/>
                <a:satOff val="-15130"/>
                <a:lumOff val="2794"/>
                <a:alphaOff val="0"/>
                <a:tint val="53000"/>
                <a:satMod val="260000"/>
              </a:schemeClr>
            </a:gs>
            <a:gs pos="100000">
              <a:schemeClr val="accent5">
                <a:hueOff val="2970924"/>
                <a:satOff val="-15130"/>
                <a:lumOff val="2794"/>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kumimoji="1" lang="zh-TW" altLang="en-US" sz="2100" kern="1200" dirty="0" smtClean="0"/>
            <a:t>教育系統（含特教資源中心、 家庭教育中心、中介／多元教育）</a:t>
          </a:r>
          <a:endParaRPr lang="zh-TW" altLang="en-US" sz="2100" kern="1200" dirty="0"/>
        </a:p>
      </dsp:txBody>
      <dsp:txXfrm>
        <a:off x="2970329" y="24245"/>
        <a:ext cx="2700300" cy="1620180"/>
      </dsp:txXfrm>
    </dsp:sp>
    <dsp:sp modelId="{F1CC845A-7DD6-5C49-96D3-7B4B45A5E8F9}">
      <dsp:nvSpPr>
        <dsp:cNvPr id="0" name=""/>
        <dsp:cNvSpPr/>
      </dsp:nvSpPr>
      <dsp:spPr>
        <a:xfrm>
          <a:off x="5940659" y="24245"/>
          <a:ext cx="2700300" cy="1620180"/>
        </a:xfrm>
        <a:prstGeom prst="rect">
          <a:avLst/>
        </a:prstGeom>
        <a:gradFill rotWithShape="0">
          <a:gsLst>
            <a:gs pos="0">
              <a:schemeClr val="accent5">
                <a:hueOff val="5941847"/>
                <a:satOff val="-30260"/>
                <a:lumOff val="5588"/>
                <a:alphaOff val="0"/>
                <a:tint val="35000"/>
                <a:satMod val="253000"/>
              </a:schemeClr>
            </a:gs>
            <a:gs pos="50000">
              <a:schemeClr val="accent5">
                <a:hueOff val="5941847"/>
                <a:satOff val="-30260"/>
                <a:lumOff val="5588"/>
                <a:alphaOff val="0"/>
                <a:tint val="42000"/>
                <a:satMod val="255000"/>
              </a:schemeClr>
            </a:gs>
            <a:gs pos="97000">
              <a:schemeClr val="accent5">
                <a:hueOff val="5941847"/>
                <a:satOff val="-30260"/>
                <a:lumOff val="5588"/>
                <a:alphaOff val="0"/>
                <a:tint val="53000"/>
                <a:satMod val="260000"/>
              </a:schemeClr>
            </a:gs>
            <a:gs pos="100000">
              <a:schemeClr val="accent5">
                <a:hueOff val="5941847"/>
                <a:satOff val="-30260"/>
                <a:lumOff val="5588"/>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kumimoji="1" lang="zh-TW" altLang="en-US" sz="2100" kern="1200" dirty="0" smtClean="0"/>
            <a:t>社政系統（含社會局、家防中心、社區行政中心、社福單位）</a:t>
          </a:r>
          <a:endParaRPr lang="zh-TW" altLang="en-US" sz="2100" kern="1200" dirty="0"/>
        </a:p>
      </dsp:txBody>
      <dsp:txXfrm>
        <a:off x="5940659" y="24245"/>
        <a:ext cx="2700300" cy="1620180"/>
      </dsp:txXfrm>
    </dsp:sp>
    <dsp:sp modelId="{90889101-77F3-2B43-AAB0-7A5EE1D94588}">
      <dsp:nvSpPr>
        <dsp:cNvPr id="0" name=""/>
        <dsp:cNvSpPr/>
      </dsp:nvSpPr>
      <dsp:spPr>
        <a:xfrm>
          <a:off x="432061" y="1914455"/>
          <a:ext cx="3654396" cy="1620180"/>
        </a:xfrm>
        <a:prstGeom prst="rect">
          <a:avLst/>
        </a:prstGeom>
        <a:gradFill rotWithShape="0">
          <a:gsLst>
            <a:gs pos="0">
              <a:schemeClr val="accent5">
                <a:hueOff val="8912770"/>
                <a:satOff val="-45390"/>
                <a:lumOff val="8381"/>
                <a:alphaOff val="0"/>
                <a:tint val="35000"/>
                <a:satMod val="253000"/>
              </a:schemeClr>
            </a:gs>
            <a:gs pos="50000">
              <a:schemeClr val="accent5">
                <a:hueOff val="8912770"/>
                <a:satOff val="-45390"/>
                <a:lumOff val="8381"/>
                <a:alphaOff val="0"/>
                <a:tint val="42000"/>
                <a:satMod val="255000"/>
              </a:schemeClr>
            </a:gs>
            <a:gs pos="97000">
              <a:schemeClr val="accent5">
                <a:hueOff val="8912770"/>
                <a:satOff val="-45390"/>
                <a:lumOff val="8381"/>
                <a:alphaOff val="0"/>
                <a:tint val="53000"/>
                <a:satMod val="260000"/>
              </a:schemeClr>
            </a:gs>
            <a:gs pos="100000">
              <a:schemeClr val="accent5">
                <a:hueOff val="8912770"/>
                <a:satOff val="-45390"/>
                <a:lumOff val="8381"/>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kumimoji="1" lang="zh-TW" altLang="en-US" sz="2100" kern="1200" dirty="0" smtClean="0"/>
            <a:t>司法警政系統（含警察局、少年隊、婦幼隊、法院）</a:t>
          </a:r>
          <a:endParaRPr lang="zh-TW" altLang="en-US" sz="2100" kern="1200" dirty="0"/>
        </a:p>
      </dsp:txBody>
      <dsp:txXfrm>
        <a:off x="432061" y="1914455"/>
        <a:ext cx="3654396" cy="1620180"/>
      </dsp:txXfrm>
    </dsp:sp>
    <dsp:sp modelId="{631F05B0-8E7C-3D47-B620-069F98732E8A}">
      <dsp:nvSpPr>
        <dsp:cNvPr id="0" name=""/>
        <dsp:cNvSpPr/>
      </dsp:nvSpPr>
      <dsp:spPr>
        <a:xfrm>
          <a:off x="4392483" y="1872201"/>
          <a:ext cx="3708430" cy="1620180"/>
        </a:xfrm>
        <a:prstGeom prst="rect">
          <a:avLst/>
        </a:prstGeom>
        <a:gradFill rotWithShape="0">
          <a:gsLst>
            <a:gs pos="0">
              <a:schemeClr val="accent5">
                <a:hueOff val="11883694"/>
                <a:satOff val="-60520"/>
                <a:lumOff val="11175"/>
                <a:alphaOff val="0"/>
                <a:tint val="35000"/>
                <a:satMod val="253000"/>
              </a:schemeClr>
            </a:gs>
            <a:gs pos="50000">
              <a:schemeClr val="accent5">
                <a:hueOff val="11883694"/>
                <a:satOff val="-60520"/>
                <a:lumOff val="11175"/>
                <a:alphaOff val="0"/>
                <a:tint val="42000"/>
                <a:satMod val="255000"/>
              </a:schemeClr>
            </a:gs>
            <a:gs pos="97000">
              <a:schemeClr val="accent5">
                <a:hueOff val="11883694"/>
                <a:satOff val="-60520"/>
                <a:lumOff val="11175"/>
                <a:alphaOff val="0"/>
                <a:tint val="53000"/>
                <a:satMod val="260000"/>
              </a:schemeClr>
            </a:gs>
            <a:gs pos="100000">
              <a:schemeClr val="accent5">
                <a:hueOff val="11883694"/>
                <a:satOff val="-60520"/>
                <a:lumOff val="1117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kumimoji="1" lang="zh-TW" altLang="en-US" sz="2100" kern="1200" dirty="0" smtClean="0"/>
            <a:t>衛政系統（含衛生局、社區心衛中心、健康服務中心、精神醫療院所、私人諮商臨床診所）</a:t>
          </a:r>
          <a:endParaRPr lang="zh-TW" altLang="en-US" sz="2100" kern="1200" dirty="0"/>
        </a:p>
      </dsp:txBody>
      <dsp:txXfrm>
        <a:off x="4392483" y="1872201"/>
        <a:ext cx="3708430" cy="16201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3AD0E1-C28D-7649-BF4B-0F94372A7F15}">
      <dsp:nvSpPr>
        <dsp:cNvPr id="0" name=""/>
        <dsp:cNvSpPr/>
      </dsp:nvSpPr>
      <dsp:spPr>
        <a:xfrm>
          <a:off x="0" y="0"/>
          <a:ext cx="6709081" cy="933259"/>
        </a:xfrm>
        <a:prstGeom prst="roundRect">
          <a:avLst>
            <a:gd name="adj" fmla="val 10000"/>
          </a:avLst>
        </a:prstGeom>
        <a:solidFill>
          <a:schemeClr val="accent5">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zh-TW" altLang="en-US" sz="2000" b="1" kern="1200" dirty="0" smtClean="0"/>
            <a:t>視個案需求，評估校外資源系統之優勢與限制</a:t>
          </a:r>
          <a:endParaRPr lang="zh-TW" altLang="en-US" sz="2000" b="1" kern="1200" dirty="0"/>
        </a:p>
        <a:p>
          <a:pPr marL="114300" lvl="1" indent="-114300" algn="l" defTabSz="666750" rtl="0">
            <a:lnSpc>
              <a:spcPct val="90000"/>
            </a:lnSpc>
            <a:spcBef>
              <a:spcPct val="0"/>
            </a:spcBef>
            <a:spcAft>
              <a:spcPct val="15000"/>
            </a:spcAft>
            <a:buChar char="••"/>
          </a:pPr>
          <a:r>
            <a:rPr lang="zh-TW" altLang="en-US" sz="1500" kern="1200" dirty="0" smtClean="0"/>
            <a:t>瞭解社區相關輔導資源機構、及其轉介流程與提供之服務內容</a:t>
          </a:r>
          <a:endParaRPr lang="zh-TW" altLang="en-US" sz="1500" kern="1200" dirty="0"/>
        </a:p>
      </dsp:txBody>
      <dsp:txXfrm>
        <a:off x="27334" y="27334"/>
        <a:ext cx="5592830" cy="878591"/>
      </dsp:txXfrm>
    </dsp:sp>
    <dsp:sp modelId="{DBACDD2F-D239-324C-95F0-816E5C316ACE}">
      <dsp:nvSpPr>
        <dsp:cNvPr id="0" name=""/>
        <dsp:cNvSpPr/>
      </dsp:nvSpPr>
      <dsp:spPr>
        <a:xfrm>
          <a:off x="501002" y="1062878"/>
          <a:ext cx="6709081" cy="933259"/>
        </a:xfrm>
        <a:prstGeom prst="roundRect">
          <a:avLst>
            <a:gd name="adj" fmla="val 10000"/>
          </a:avLst>
        </a:prstGeom>
        <a:solidFill>
          <a:schemeClr val="accent5">
            <a:hueOff val="2970924"/>
            <a:satOff val="-15130"/>
            <a:lumOff val="279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zh-TW" altLang="en-US" sz="2000" b="1" kern="1200" dirty="0" smtClean="0"/>
            <a:t>決定適合轉介之校外輔導資源系統</a:t>
          </a:r>
          <a:endParaRPr lang="zh-TW" altLang="en-US" sz="2000" b="1" kern="1200" dirty="0"/>
        </a:p>
      </dsp:txBody>
      <dsp:txXfrm>
        <a:off x="528336" y="1090212"/>
        <a:ext cx="5546792" cy="878591"/>
      </dsp:txXfrm>
    </dsp:sp>
    <dsp:sp modelId="{2237C502-DAA5-984A-959D-1C91EEE45DDC}">
      <dsp:nvSpPr>
        <dsp:cNvPr id="0" name=""/>
        <dsp:cNvSpPr/>
      </dsp:nvSpPr>
      <dsp:spPr>
        <a:xfrm>
          <a:off x="1002005" y="2125757"/>
          <a:ext cx="6709081" cy="933259"/>
        </a:xfrm>
        <a:prstGeom prst="roundRect">
          <a:avLst>
            <a:gd name="adj" fmla="val 10000"/>
          </a:avLst>
        </a:prstGeom>
        <a:solidFill>
          <a:schemeClr val="accent5">
            <a:hueOff val="5941847"/>
            <a:satOff val="-30260"/>
            <a:lumOff val="558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zh-TW" altLang="en-US" sz="2000" b="1" kern="1200" dirty="0" smtClean="0"/>
            <a:t>和校外資源系統建立正向合作關係</a:t>
          </a:r>
          <a:endParaRPr lang="zh-TW" altLang="en-US" sz="2000" b="1" kern="1200" dirty="0"/>
        </a:p>
      </dsp:txBody>
      <dsp:txXfrm>
        <a:off x="1029339" y="2153091"/>
        <a:ext cx="5546792" cy="878591"/>
      </dsp:txXfrm>
    </dsp:sp>
    <dsp:sp modelId="{09A1CB57-0E7F-1F4A-B4A8-760379FDC47B}">
      <dsp:nvSpPr>
        <dsp:cNvPr id="0" name=""/>
        <dsp:cNvSpPr/>
      </dsp:nvSpPr>
      <dsp:spPr>
        <a:xfrm>
          <a:off x="1503008" y="3188636"/>
          <a:ext cx="6709081" cy="933259"/>
        </a:xfrm>
        <a:prstGeom prst="roundRect">
          <a:avLst>
            <a:gd name="adj" fmla="val 10000"/>
          </a:avLst>
        </a:prstGeom>
        <a:solidFill>
          <a:schemeClr val="accent5">
            <a:hueOff val="8912770"/>
            <a:satOff val="-45390"/>
            <a:lumOff val="8381"/>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tabLst/>
          </a:pPr>
          <a:r>
            <a:rPr lang="zh-TW" altLang="en-US" sz="2000" b="1" kern="1200" dirty="0" smtClean="0"/>
            <a:t>與家長溝通，說明轉介之目的，及對學生的協助，並取得家長同意書</a:t>
          </a:r>
          <a:endParaRPr lang="zh-TW" altLang="en-US" sz="1600" b="1" kern="1200" dirty="0"/>
        </a:p>
      </dsp:txBody>
      <dsp:txXfrm>
        <a:off x="1530342" y="3215970"/>
        <a:ext cx="5546792" cy="878591"/>
      </dsp:txXfrm>
    </dsp:sp>
    <dsp:sp modelId="{841D1FD7-2957-BF42-AB26-6C1ED9531E27}">
      <dsp:nvSpPr>
        <dsp:cNvPr id="0" name=""/>
        <dsp:cNvSpPr/>
      </dsp:nvSpPr>
      <dsp:spPr>
        <a:xfrm>
          <a:off x="2004011" y="4251515"/>
          <a:ext cx="6709081" cy="933259"/>
        </a:xfrm>
        <a:prstGeom prst="roundRect">
          <a:avLst>
            <a:gd name="adj" fmla="val 10000"/>
          </a:avLst>
        </a:prstGeom>
        <a:solidFill>
          <a:schemeClr val="accent5">
            <a:hueOff val="11883694"/>
            <a:satOff val="-60520"/>
            <a:lumOff val="11175"/>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tabLst/>
          </a:pPr>
          <a:r>
            <a:rPr lang="zh-TW" altLang="en-US" sz="2000" b="1" kern="1200" smtClean="0"/>
            <a:t>提供</a:t>
          </a:r>
          <a:r>
            <a:rPr lang="zh-TW" altLang="en-US" sz="2000" b="1" kern="1200" dirty="0" smtClean="0"/>
            <a:t>學生相關輔導記錄</a:t>
          </a:r>
          <a:r>
            <a:rPr lang="zh-TW" altLang="en-US" sz="1600" b="1" kern="1200" dirty="0" smtClean="0"/>
            <a:t>（含初級、二級相關輔導記錄）</a:t>
          </a:r>
          <a:endParaRPr lang="zh-TW" altLang="en-US" sz="1600" b="1" kern="1200" dirty="0"/>
        </a:p>
      </dsp:txBody>
      <dsp:txXfrm>
        <a:off x="2031345" y="4278849"/>
        <a:ext cx="5546792" cy="878591"/>
      </dsp:txXfrm>
    </dsp:sp>
    <dsp:sp modelId="{F1C7533C-8569-FE48-A656-08245FB6669F}">
      <dsp:nvSpPr>
        <dsp:cNvPr id="0" name=""/>
        <dsp:cNvSpPr/>
      </dsp:nvSpPr>
      <dsp:spPr>
        <a:xfrm>
          <a:off x="6102462" y="681797"/>
          <a:ext cx="606618" cy="606618"/>
        </a:xfrm>
        <a:prstGeom prst="downArrow">
          <a:avLst>
            <a:gd name="adj1" fmla="val 55000"/>
            <a:gd name="adj2" fmla="val 45000"/>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endParaRPr lang="zh-TW" altLang="en-US" sz="2800" kern="1200"/>
        </a:p>
      </dsp:txBody>
      <dsp:txXfrm>
        <a:off x="6238951" y="681797"/>
        <a:ext cx="333640" cy="456480"/>
      </dsp:txXfrm>
    </dsp:sp>
    <dsp:sp modelId="{0AFA08EA-F450-5D4E-A28D-EA3E587F8648}">
      <dsp:nvSpPr>
        <dsp:cNvPr id="0" name=""/>
        <dsp:cNvSpPr/>
      </dsp:nvSpPr>
      <dsp:spPr>
        <a:xfrm>
          <a:off x="6603465" y="1744676"/>
          <a:ext cx="606618" cy="606618"/>
        </a:xfrm>
        <a:prstGeom prst="downArrow">
          <a:avLst>
            <a:gd name="adj1" fmla="val 55000"/>
            <a:gd name="adj2" fmla="val 45000"/>
          </a:avLst>
        </a:prstGeom>
        <a:solidFill>
          <a:schemeClr val="accent5">
            <a:tint val="40000"/>
            <a:alpha val="90000"/>
            <a:hueOff val="4335878"/>
            <a:satOff val="-2165"/>
            <a:lumOff val="102"/>
            <a:alphaOff val="0"/>
          </a:schemeClr>
        </a:solidFill>
        <a:ln w="9525" cap="flat" cmpd="sng" algn="ctr">
          <a:solidFill>
            <a:schemeClr val="accent5">
              <a:tint val="40000"/>
              <a:alpha val="90000"/>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endParaRPr lang="zh-TW" altLang="en-US" sz="2800" kern="1200"/>
        </a:p>
      </dsp:txBody>
      <dsp:txXfrm>
        <a:off x="6739954" y="1744676"/>
        <a:ext cx="333640" cy="456480"/>
      </dsp:txXfrm>
    </dsp:sp>
    <dsp:sp modelId="{74BD2631-9839-6945-829C-84EC8D5BAFB4}">
      <dsp:nvSpPr>
        <dsp:cNvPr id="0" name=""/>
        <dsp:cNvSpPr/>
      </dsp:nvSpPr>
      <dsp:spPr>
        <a:xfrm>
          <a:off x="7104468" y="2792001"/>
          <a:ext cx="606618" cy="606618"/>
        </a:xfrm>
        <a:prstGeom prst="downArrow">
          <a:avLst>
            <a:gd name="adj1" fmla="val 55000"/>
            <a:gd name="adj2" fmla="val 45000"/>
          </a:avLst>
        </a:prstGeom>
        <a:solidFill>
          <a:schemeClr val="accent5">
            <a:tint val="40000"/>
            <a:alpha val="90000"/>
            <a:hueOff val="8671756"/>
            <a:satOff val="-4331"/>
            <a:lumOff val="204"/>
            <a:alphaOff val="0"/>
          </a:schemeClr>
        </a:solidFill>
        <a:ln w="9525" cap="flat" cmpd="sng" algn="ctr">
          <a:solidFill>
            <a:schemeClr val="accent5">
              <a:tint val="40000"/>
              <a:alpha val="90000"/>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endParaRPr lang="zh-TW" altLang="en-US" sz="2800" kern="1200"/>
        </a:p>
      </dsp:txBody>
      <dsp:txXfrm>
        <a:off x="7240957" y="2792001"/>
        <a:ext cx="333640" cy="456480"/>
      </dsp:txXfrm>
    </dsp:sp>
    <dsp:sp modelId="{424BED4A-7D0C-144A-A2FD-F662E8647F31}">
      <dsp:nvSpPr>
        <dsp:cNvPr id="0" name=""/>
        <dsp:cNvSpPr/>
      </dsp:nvSpPr>
      <dsp:spPr>
        <a:xfrm>
          <a:off x="7605471" y="3865249"/>
          <a:ext cx="606618" cy="606618"/>
        </a:xfrm>
        <a:prstGeom prst="downArrow">
          <a:avLst>
            <a:gd name="adj1" fmla="val 55000"/>
            <a:gd name="adj2" fmla="val 45000"/>
          </a:avLst>
        </a:prstGeom>
        <a:solidFill>
          <a:schemeClr val="accent5">
            <a:tint val="40000"/>
            <a:alpha val="90000"/>
            <a:hueOff val="13007634"/>
            <a:satOff val="-6496"/>
            <a:lumOff val="306"/>
            <a:alphaOff val="0"/>
          </a:schemeClr>
        </a:solidFill>
        <a:ln w="9525" cap="flat" cmpd="sng" algn="ctr">
          <a:solidFill>
            <a:schemeClr val="accent5">
              <a:tint val="40000"/>
              <a:alpha val="90000"/>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endParaRPr lang="zh-TW" altLang="en-US" sz="2800" kern="1200"/>
        </a:p>
      </dsp:txBody>
      <dsp:txXfrm>
        <a:off x="7741960" y="3865249"/>
        <a:ext cx="333640" cy="45648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5A08C7-44B9-5D48-B527-DC8EF8BF0843}">
      <dsp:nvSpPr>
        <dsp:cNvPr id="0" name=""/>
        <dsp:cNvSpPr/>
      </dsp:nvSpPr>
      <dsp:spPr>
        <a:xfrm>
          <a:off x="0" y="30662"/>
          <a:ext cx="8496622" cy="521611"/>
        </a:xfrm>
        <a:prstGeom prst="roundRect">
          <a:avLst/>
        </a:prstGeom>
        <a:gradFill rotWithShape="0">
          <a:gsLst>
            <a:gs pos="0">
              <a:schemeClr val="accent2">
                <a:hueOff val="0"/>
                <a:satOff val="0"/>
                <a:lumOff val="0"/>
                <a:alphaOff val="0"/>
                <a:tint val="35000"/>
                <a:satMod val="253000"/>
              </a:schemeClr>
            </a:gs>
            <a:gs pos="50000">
              <a:schemeClr val="accent2">
                <a:hueOff val="0"/>
                <a:satOff val="0"/>
                <a:lumOff val="0"/>
                <a:alphaOff val="0"/>
                <a:tint val="42000"/>
                <a:satMod val="255000"/>
              </a:schemeClr>
            </a:gs>
            <a:gs pos="97000">
              <a:schemeClr val="accent2">
                <a:hueOff val="0"/>
                <a:satOff val="0"/>
                <a:lumOff val="0"/>
                <a:alphaOff val="0"/>
                <a:tint val="53000"/>
                <a:satMod val="260000"/>
              </a:schemeClr>
            </a:gs>
            <a:gs pos="100000">
              <a:schemeClr val="accent2">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altLang="zh-TW" sz="1800" kern="1200" dirty="0" smtClean="0"/>
            <a:t>1</a:t>
          </a:r>
          <a:r>
            <a:rPr lang="en-US" altLang="zh-TW" sz="2000" b="1" kern="1200" dirty="0" smtClean="0"/>
            <a:t>.</a:t>
          </a:r>
          <a:r>
            <a:rPr lang="zh-TW" altLang="en-US" sz="2000" b="1" kern="1200" dirty="0" smtClean="0"/>
            <a:t>  實施個別諮商與輔導（含個別心理測驗的施測與解釋）</a:t>
          </a:r>
          <a:endParaRPr lang="zh-TW" altLang="en-US" sz="2000" b="1" kern="1200" dirty="0"/>
        </a:p>
      </dsp:txBody>
      <dsp:txXfrm>
        <a:off x="25463" y="56125"/>
        <a:ext cx="8445696" cy="470685"/>
      </dsp:txXfrm>
    </dsp:sp>
    <dsp:sp modelId="{F48E2B8E-CB26-8648-8EA8-D6D6A68DD860}">
      <dsp:nvSpPr>
        <dsp:cNvPr id="0" name=""/>
        <dsp:cNvSpPr/>
      </dsp:nvSpPr>
      <dsp:spPr>
        <a:xfrm>
          <a:off x="0" y="552274"/>
          <a:ext cx="8496622" cy="2064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9768" tIns="22860" rIns="128016" bIns="22860" numCol="1" spcCol="1270" anchor="t" anchorCtr="0">
          <a:noAutofit/>
        </a:bodyPr>
        <a:lstStyle/>
        <a:p>
          <a:pPr marL="171450" lvl="1" indent="-171450" algn="l" defTabSz="800100" rtl="0">
            <a:lnSpc>
              <a:spcPct val="90000"/>
            </a:lnSpc>
            <a:spcBef>
              <a:spcPct val="0"/>
            </a:spcBef>
            <a:spcAft>
              <a:spcPct val="20000"/>
            </a:spcAft>
            <a:buChar char="••"/>
          </a:pPr>
          <a:r>
            <a:rPr lang="zh-TW" altLang="en-US" sz="1800" kern="1200" dirty="0" smtClean="0"/>
            <a:t>專任每週平均個案數</a:t>
          </a:r>
          <a:r>
            <a:rPr lang="zh-TW" altLang="en-US" sz="1800" u="sng" kern="1200" dirty="0" smtClean="0"/>
            <a:t>原則</a:t>
          </a:r>
          <a:r>
            <a:rPr lang="zh-TW" altLang="en-US" sz="1800" kern="1200" dirty="0" smtClean="0"/>
            <a:t>為減授節數</a:t>
          </a:r>
          <a:r>
            <a:rPr lang="en-US" altLang="zh-TW" sz="1800" kern="1200" dirty="0" smtClean="0"/>
            <a:t>/2±2</a:t>
          </a:r>
          <a:r>
            <a:rPr lang="zh-TW" altLang="en-US" sz="1800" kern="1200" dirty="0" smtClean="0"/>
            <a:t>人（兼任每週平均個案數為減授時數</a:t>
          </a:r>
          <a:r>
            <a:rPr lang="en-US" altLang="zh-TW" sz="1800" kern="1200" dirty="0" smtClean="0"/>
            <a:t>/2±1</a:t>
          </a:r>
          <a:r>
            <a:rPr lang="zh-TW" altLang="en-US" sz="1800" kern="1200" dirty="0" smtClean="0"/>
            <a:t>人計，不足一人以一人計）</a:t>
          </a:r>
          <a:endParaRPr lang="zh-TW" altLang="en-US" sz="1800" kern="1200" dirty="0"/>
        </a:p>
        <a:p>
          <a:pPr marL="171450" lvl="1" indent="-171450" algn="l" defTabSz="800100" rtl="0">
            <a:lnSpc>
              <a:spcPct val="90000"/>
            </a:lnSpc>
            <a:spcBef>
              <a:spcPct val="0"/>
            </a:spcBef>
            <a:spcAft>
              <a:spcPct val="20000"/>
            </a:spcAft>
            <a:buChar char="••"/>
          </a:pPr>
          <a:r>
            <a:rPr lang="zh-TW" altLang="en-US" sz="1800" kern="1200" dirty="0" smtClean="0"/>
            <a:t>每學期個案服務人次</a:t>
          </a:r>
          <a:r>
            <a:rPr lang="zh-TW" altLang="en-US" sz="1800" u="sng" kern="1200" dirty="0" smtClean="0"/>
            <a:t>原則</a:t>
          </a:r>
          <a:r>
            <a:rPr lang="zh-TW" altLang="en-US" sz="1800" kern="1200" dirty="0" smtClean="0"/>
            <a:t>以每週平均個案數＊</a:t>
          </a:r>
          <a:r>
            <a:rPr lang="en-US" altLang="zh-TW" sz="1800" kern="1200" dirty="0" smtClean="0"/>
            <a:t>15</a:t>
          </a:r>
          <a:r>
            <a:rPr lang="zh-TW" altLang="en-US" sz="1800" kern="1200" dirty="0" smtClean="0"/>
            <a:t>週次計。</a:t>
          </a:r>
          <a:endParaRPr lang="zh-TW" altLang="en-US" sz="1800" kern="1200" dirty="0"/>
        </a:p>
        <a:p>
          <a:pPr marL="171450" lvl="1" indent="-171450" algn="l" defTabSz="800100" rtl="0">
            <a:lnSpc>
              <a:spcPct val="90000"/>
            </a:lnSpc>
            <a:spcBef>
              <a:spcPct val="0"/>
            </a:spcBef>
            <a:spcAft>
              <a:spcPct val="20000"/>
            </a:spcAft>
            <a:buChar char="••"/>
          </a:pPr>
          <a:r>
            <a:rPr lang="zh-TW" altLang="en-US" sz="1800" kern="1200" dirty="0" smtClean="0"/>
            <a:t>晤談對象含學生、教師、家長與其他相關專業資源對象</a:t>
          </a:r>
          <a:endParaRPr lang="zh-TW" altLang="en-US" sz="1800" kern="1200" dirty="0"/>
        </a:p>
        <a:p>
          <a:pPr marL="171450" lvl="1" indent="-171450" algn="l" defTabSz="800100" rtl="0">
            <a:lnSpc>
              <a:spcPct val="90000"/>
            </a:lnSpc>
            <a:spcBef>
              <a:spcPct val="0"/>
            </a:spcBef>
            <a:spcAft>
              <a:spcPct val="20000"/>
            </a:spcAft>
            <a:buChar char="••"/>
          </a:pPr>
          <a:r>
            <a:rPr lang="zh-TW" altLang="en-US" sz="1800" kern="1200" dirty="0" smtClean="0"/>
            <a:t>個別晤談每節次應至少為</a:t>
          </a:r>
          <a:r>
            <a:rPr lang="en-US" altLang="zh-TW" sz="1800" kern="1200" dirty="0" smtClean="0"/>
            <a:t>20</a:t>
          </a:r>
          <a:r>
            <a:rPr lang="zh-TW" altLang="en-US" sz="1800" kern="1200" dirty="0" smtClean="0"/>
            <a:t>分鐘以上</a:t>
          </a:r>
          <a:endParaRPr lang="zh-TW" altLang="en-US" sz="1800" kern="1200" dirty="0"/>
        </a:p>
      </dsp:txBody>
      <dsp:txXfrm>
        <a:off x="0" y="552274"/>
        <a:ext cx="8496622" cy="2064825"/>
      </dsp:txXfrm>
    </dsp:sp>
    <dsp:sp modelId="{8D8F81CB-53E7-0943-A0EA-33CCFB307E17}">
      <dsp:nvSpPr>
        <dsp:cNvPr id="0" name=""/>
        <dsp:cNvSpPr/>
      </dsp:nvSpPr>
      <dsp:spPr>
        <a:xfrm>
          <a:off x="0" y="2617099"/>
          <a:ext cx="8496622" cy="521611"/>
        </a:xfrm>
        <a:prstGeom prst="roundRect">
          <a:avLst/>
        </a:prstGeom>
        <a:gradFill rotWithShape="0">
          <a:gsLst>
            <a:gs pos="0">
              <a:schemeClr val="accent3">
                <a:hueOff val="0"/>
                <a:satOff val="0"/>
                <a:lumOff val="0"/>
                <a:alphaOff val="0"/>
                <a:tint val="35000"/>
                <a:satMod val="253000"/>
              </a:schemeClr>
            </a:gs>
            <a:gs pos="50000">
              <a:schemeClr val="accent3">
                <a:hueOff val="0"/>
                <a:satOff val="0"/>
                <a:lumOff val="0"/>
                <a:alphaOff val="0"/>
                <a:tint val="42000"/>
                <a:satMod val="255000"/>
              </a:schemeClr>
            </a:gs>
            <a:gs pos="97000">
              <a:schemeClr val="accent3">
                <a:hueOff val="0"/>
                <a:satOff val="0"/>
                <a:lumOff val="0"/>
                <a:alphaOff val="0"/>
                <a:tint val="53000"/>
                <a:satMod val="260000"/>
              </a:schemeClr>
            </a:gs>
            <a:gs pos="100000">
              <a:schemeClr val="accent3">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altLang="zh-TW" sz="1800" kern="1200" dirty="0" smtClean="0"/>
            <a:t>2.</a:t>
          </a:r>
          <a:r>
            <a:rPr lang="zh-TW" altLang="en-US" sz="1800" kern="1200" dirty="0" smtClean="0"/>
            <a:t> </a:t>
          </a:r>
          <a:r>
            <a:rPr lang="zh-TW" altLang="zh-TW" sz="2000" b="1" kern="1200" dirty="0" smtClean="0"/>
            <a:t>規劃並執行</a:t>
          </a:r>
          <a:r>
            <a:rPr lang="en-US" altLang="zh-TW" sz="2000" b="1" kern="1200" dirty="0" smtClean="0"/>
            <a:t>1</a:t>
          </a:r>
          <a:r>
            <a:rPr lang="zh-TW" altLang="en-US" sz="2000" b="1" kern="1200" dirty="0" smtClean="0"/>
            <a:t>至</a:t>
          </a:r>
          <a:r>
            <a:rPr lang="en-US" altLang="zh-TW" sz="2000" b="1" kern="1200" dirty="0" smtClean="0"/>
            <a:t>2</a:t>
          </a:r>
          <a:r>
            <a:rPr lang="zh-TW" altLang="zh-TW" sz="2000" b="1" kern="1200" dirty="0" smtClean="0"/>
            <a:t>個</a:t>
          </a:r>
          <a:r>
            <a:rPr lang="zh-TW" altLang="en-US" sz="2000" b="1" kern="1200" dirty="0" smtClean="0"/>
            <a:t>介入性輔導議題</a:t>
          </a:r>
          <a:r>
            <a:rPr lang="zh-TW" altLang="zh-TW" sz="2000" b="1" kern="1200" dirty="0" smtClean="0"/>
            <a:t>之小團體輔導</a:t>
          </a:r>
          <a:endParaRPr lang="zh-TW" altLang="en-US" sz="2000" b="1" kern="1200" dirty="0"/>
        </a:p>
      </dsp:txBody>
      <dsp:txXfrm>
        <a:off x="25463" y="2642562"/>
        <a:ext cx="8445696" cy="470685"/>
      </dsp:txXfrm>
    </dsp:sp>
    <dsp:sp modelId="{970F0F8B-304A-1C4B-AC37-05FFD55B433B}">
      <dsp:nvSpPr>
        <dsp:cNvPr id="0" name=""/>
        <dsp:cNvSpPr/>
      </dsp:nvSpPr>
      <dsp:spPr>
        <a:xfrm>
          <a:off x="0" y="3138711"/>
          <a:ext cx="8496622" cy="1386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9768" tIns="20320" rIns="113792" bIns="20320" numCol="1" spcCol="1270" anchor="t" anchorCtr="0">
          <a:noAutofit/>
        </a:bodyPr>
        <a:lstStyle/>
        <a:p>
          <a:pPr marL="171450" lvl="1" indent="-171450" algn="l" defTabSz="711200">
            <a:lnSpc>
              <a:spcPct val="90000"/>
            </a:lnSpc>
            <a:spcBef>
              <a:spcPct val="0"/>
            </a:spcBef>
            <a:spcAft>
              <a:spcPct val="20000"/>
            </a:spcAft>
            <a:buChar char="••"/>
          </a:pPr>
          <a:r>
            <a:rPr lang="zh-TW" altLang="en-US" sz="1600" kern="1200" dirty="0" smtClean="0"/>
            <a:t>小團體輔導執行：一</a:t>
          </a:r>
          <a:r>
            <a:rPr lang="zh-TW" altLang="zh-TW" sz="1600" kern="1200" dirty="0" smtClean="0"/>
            <a:t>學期</a:t>
          </a:r>
          <a:r>
            <a:rPr lang="zh-TW" altLang="en-US" sz="1600" kern="1200" dirty="0" smtClean="0"/>
            <a:t>約</a:t>
          </a:r>
          <a:r>
            <a:rPr lang="en-US" altLang="zh-TW" sz="1600" kern="1200" dirty="0" smtClean="0"/>
            <a:t>80~120</a:t>
          </a:r>
          <a:r>
            <a:rPr lang="zh-TW" altLang="en-US" sz="1600" kern="1200" dirty="0" smtClean="0"/>
            <a:t>人次</a:t>
          </a:r>
        </a:p>
        <a:p>
          <a:pPr marL="171450" lvl="1" indent="-171450" algn="l" defTabSz="711200">
            <a:lnSpc>
              <a:spcPct val="90000"/>
            </a:lnSpc>
            <a:spcBef>
              <a:spcPct val="0"/>
            </a:spcBef>
            <a:spcAft>
              <a:spcPct val="20000"/>
            </a:spcAft>
            <a:buChar char="••"/>
          </a:pPr>
          <a:r>
            <a:rPr lang="zh-TW" altLang="en-US" sz="1600" kern="1200" dirty="0" smtClean="0"/>
            <a:t>兼任是否帶領小團體，由各縣市或各校自行規劃；國中兼任輔導教師如未帶領小團體者，可加計個案服務量，國小兼任輔導教師減授節次低於</a:t>
          </a:r>
          <a:r>
            <a:rPr lang="en-US" altLang="zh-TW" sz="1600" kern="1200" dirty="0" smtClean="0"/>
            <a:t>3</a:t>
          </a:r>
          <a:r>
            <a:rPr lang="zh-TW" altLang="en-US" sz="1600" kern="1200" dirty="0" smtClean="0"/>
            <a:t>節課者，可個別諮商或小團體輔導工作二者擇一</a:t>
          </a:r>
          <a:endParaRPr lang="en-US" altLang="zh-TW" sz="1600" kern="1200" dirty="0" smtClean="0"/>
        </a:p>
      </dsp:txBody>
      <dsp:txXfrm>
        <a:off x="0" y="3138711"/>
        <a:ext cx="8496622" cy="1386382"/>
      </dsp:txXfrm>
    </dsp:sp>
    <dsp:sp modelId="{B6FB922C-7C6C-2E41-A302-AF56F819D1E3}">
      <dsp:nvSpPr>
        <dsp:cNvPr id="0" name=""/>
        <dsp:cNvSpPr/>
      </dsp:nvSpPr>
      <dsp:spPr>
        <a:xfrm>
          <a:off x="0" y="4525093"/>
          <a:ext cx="8496622" cy="521611"/>
        </a:xfrm>
        <a:prstGeom prst="roundRect">
          <a:avLst/>
        </a:prstGeom>
        <a:gradFill rotWithShape="0">
          <a:gsLst>
            <a:gs pos="0">
              <a:schemeClr val="accent4">
                <a:hueOff val="0"/>
                <a:satOff val="0"/>
                <a:lumOff val="0"/>
                <a:alphaOff val="0"/>
                <a:tint val="35000"/>
                <a:satMod val="253000"/>
              </a:schemeClr>
            </a:gs>
            <a:gs pos="50000">
              <a:schemeClr val="accent4">
                <a:hueOff val="0"/>
                <a:satOff val="0"/>
                <a:lumOff val="0"/>
                <a:alphaOff val="0"/>
                <a:tint val="42000"/>
                <a:satMod val="255000"/>
              </a:schemeClr>
            </a:gs>
            <a:gs pos="97000">
              <a:schemeClr val="accent4">
                <a:hueOff val="0"/>
                <a:satOff val="0"/>
                <a:lumOff val="0"/>
                <a:alphaOff val="0"/>
                <a:tint val="53000"/>
                <a:satMod val="260000"/>
              </a:schemeClr>
            </a:gs>
            <a:gs pos="100000">
              <a:schemeClr val="accent4">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altLang="zh-TW" sz="1800" kern="1200" dirty="0" smtClean="0"/>
            <a:t>3.</a:t>
          </a:r>
          <a:r>
            <a:rPr lang="zh-TW" altLang="en-US" sz="1800" kern="1200" dirty="0" smtClean="0"/>
            <a:t> </a:t>
          </a:r>
          <a:r>
            <a:rPr lang="zh-TW" altLang="zh-TW" sz="2000" b="1" kern="1200" dirty="0" smtClean="0"/>
            <a:t>提供家長和教師</a:t>
          </a:r>
          <a:r>
            <a:rPr lang="zh-TW" altLang="en-US" sz="2000" b="1" kern="1200" dirty="0" smtClean="0"/>
            <a:t>關於</a:t>
          </a:r>
          <a:r>
            <a:rPr lang="zh-TW" altLang="zh-TW" sz="2000" b="1" kern="1200" dirty="0" smtClean="0"/>
            <a:t>輔導與管教相關知能之諮詢</a:t>
          </a:r>
          <a:endParaRPr lang="en-US" altLang="zh-TW" sz="1800" b="1" kern="1200" dirty="0" smtClean="0"/>
        </a:p>
      </dsp:txBody>
      <dsp:txXfrm>
        <a:off x="25463" y="4550556"/>
        <a:ext cx="8445696" cy="470685"/>
      </dsp:txXfrm>
    </dsp:sp>
    <dsp:sp modelId="{F9A902B4-9A6F-43CF-904D-14291DDA3B06}">
      <dsp:nvSpPr>
        <dsp:cNvPr id="0" name=""/>
        <dsp:cNvSpPr/>
      </dsp:nvSpPr>
      <dsp:spPr>
        <a:xfrm>
          <a:off x="0" y="5046705"/>
          <a:ext cx="8496622" cy="943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9768" tIns="22860" rIns="128016" bIns="22860" numCol="1" spcCol="1270" anchor="t" anchorCtr="0">
          <a:noAutofit/>
        </a:bodyPr>
        <a:lstStyle/>
        <a:p>
          <a:pPr marL="171450" lvl="1" indent="-171450" algn="l" defTabSz="800100">
            <a:lnSpc>
              <a:spcPct val="90000"/>
            </a:lnSpc>
            <a:spcBef>
              <a:spcPct val="0"/>
            </a:spcBef>
            <a:spcAft>
              <a:spcPct val="20000"/>
            </a:spcAft>
            <a:buChar char="••"/>
          </a:pPr>
          <a:r>
            <a:rPr lang="zh-TW" altLang="en-US" sz="1800" kern="1200" dirty="0" smtClean="0"/>
            <a:t>建議規範每學期至少服務數量，如個案數＊</a:t>
          </a:r>
          <a:r>
            <a:rPr lang="en-US" altLang="zh-TW" sz="1800" kern="1200" dirty="0" smtClean="0"/>
            <a:t>3</a:t>
          </a:r>
          <a:r>
            <a:rPr lang="zh-TW" altLang="en-US" sz="1800" kern="1200" dirty="0" smtClean="0"/>
            <a:t>人次</a:t>
          </a:r>
          <a:endParaRPr lang="en-US" altLang="zh-TW" sz="1800" kern="1200" dirty="0" smtClean="0"/>
        </a:p>
        <a:p>
          <a:pPr marL="171450" lvl="1" indent="-171450" algn="l" defTabSz="800100">
            <a:lnSpc>
              <a:spcPct val="90000"/>
            </a:lnSpc>
            <a:spcBef>
              <a:spcPct val="0"/>
            </a:spcBef>
            <a:spcAft>
              <a:spcPct val="20000"/>
            </a:spcAft>
            <a:buChar char="••"/>
          </a:pPr>
          <a:r>
            <a:rPr lang="zh-TW" sz="1800" kern="1200" dirty="0" smtClean="0"/>
            <a:t>此項人次</a:t>
          </a:r>
          <a:r>
            <a:rPr lang="zh-TW" altLang="en-US" sz="1800" kern="1200" dirty="0" smtClean="0"/>
            <a:t>可</a:t>
          </a:r>
          <a:r>
            <a:rPr lang="zh-TW" sz="1800" kern="1200" dirty="0" smtClean="0"/>
            <a:t>合併入個別諮商與輔導人次計算。</a:t>
          </a:r>
          <a:endParaRPr lang="en-US" altLang="zh-TW" sz="1800" kern="1200" dirty="0" smtClean="0"/>
        </a:p>
      </dsp:txBody>
      <dsp:txXfrm>
        <a:off x="0" y="5046705"/>
        <a:ext cx="8496622" cy="9439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BFFEBE-123F-2F4B-BE1A-D68EF7DD8B49}">
      <dsp:nvSpPr>
        <dsp:cNvPr id="0" name=""/>
        <dsp:cNvSpPr/>
      </dsp:nvSpPr>
      <dsp:spPr>
        <a:xfrm>
          <a:off x="0" y="169"/>
          <a:ext cx="8538914" cy="741160"/>
        </a:xfrm>
        <a:prstGeom prst="roundRect">
          <a:avLst/>
        </a:prstGeom>
        <a:gradFill rotWithShape="0">
          <a:gsLst>
            <a:gs pos="0">
              <a:schemeClr val="accent2">
                <a:hueOff val="0"/>
                <a:satOff val="0"/>
                <a:lumOff val="0"/>
                <a:alphaOff val="0"/>
                <a:tint val="35000"/>
                <a:satMod val="253000"/>
              </a:schemeClr>
            </a:gs>
            <a:gs pos="50000">
              <a:schemeClr val="accent2">
                <a:hueOff val="0"/>
                <a:satOff val="0"/>
                <a:lumOff val="0"/>
                <a:alphaOff val="0"/>
                <a:tint val="42000"/>
                <a:satMod val="255000"/>
              </a:schemeClr>
            </a:gs>
            <a:gs pos="97000">
              <a:schemeClr val="accent2">
                <a:hueOff val="0"/>
                <a:satOff val="0"/>
                <a:lumOff val="0"/>
                <a:alphaOff val="0"/>
                <a:tint val="53000"/>
                <a:satMod val="260000"/>
              </a:schemeClr>
            </a:gs>
            <a:gs pos="100000">
              <a:schemeClr val="accent2">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altLang="zh-TW" sz="1800" kern="1200" dirty="0" smtClean="0"/>
            <a:t>4.</a:t>
          </a:r>
          <a:r>
            <a:rPr lang="zh-TW" altLang="en-US" sz="1800" kern="1200" dirty="0" smtClean="0"/>
            <a:t>定時撰寫與維護個案輔導紀錄</a:t>
          </a:r>
          <a:endParaRPr lang="zh-TW" altLang="en-US" sz="1800" kern="1200" dirty="0"/>
        </a:p>
      </dsp:txBody>
      <dsp:txXfrm>
        <a:off x="36180" y="36349"/>
        <a:ext cx="8466554" cy="668800"/>
      </dsp:txXfrm>
    </dsp:sp>
    <dsp:sp modelId="{C283B582-0F7E-ED41-BA57-8BC3E780D1D3}">
      <dsp:nvSpPr>
        <dsp:cNvPr id="0" name=""/>
        <dsp:cNvSpPr/>
      </dsp:nvSpPr>
      <dsp:spPr>
        <a:xfrm>
          <a:off x="0" y="752621"/>
          <a:ext cx="8538914" cy="741160"/>
        </a:xfrm>
        <a:prstGeom prst="roundRect">
          <a:avLst/>
        </a:prstGeom>
        <a:gradFill rotWithShape="0">
          <a:gsLst>
            <a:gs pos="0">
              <a:schemeClr val="accent3">
                <a:hueOff val="0"/>
                <a:satOff val="0"/>
                <a:lumOff val="0"/>
                <a:alphaOff val="0"/>
                <a:tint val="35000"/>
                <a:satMod val="253000"/>
              </a:schemeClr>
            </a:gs>
            <a:gs pos="50000">
              <a:schemeClr val="accent3">
                <a:hueOff val="0"/>
                <a:satOff val="0"/>
                <a:lumOff val="0"/>
                <a:alphaOff val="0"/>
                <a:tint val="42000"/>
                <a:satMod val="255000"/>
              </a:schemeClr>
            </a:gs>
            <a:gs pos="97000">
              <a:schemeClr val="accent3">
                <a:hueOff val="0"/>
                <a:satOff val="0"/>
                <a:lumOff val="0"/>
                <a:alphaOff val="0"/>
                <a:tint val="53000"/>
                <a:satMod val="260000"/>
              </a:schemeClr>
            </a:gs>
            <a:gs pos="100000">
              <a:schemeClr val="accent3">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altLang="zh-TW" sz="1800" kern="1200" dirty="0" smtClean="0"/>
            <a:t>5.</a:t>
          </a:r>
          <a:r>
            <a:rPr lang="zh-TW" altLang="en-US" sz="1800" kern="1200" dirty="0" smtClean="0"/>
            <a:t>匯送每月之個案輔導月報表至承辦輔導工作業務處室登錄</a:t>
          </a:r>
          <a:endParaRPr lang="zh-TW" altLang="en-US" sz="1800" kern="1200" dirty="0"/>
        </a:p>
      </dsp:txBody>
      <dsp:txXfrm>
        <a:off x="36180" y="788801"/>
        <a:ext cx="8466554" cy="668800"/>
      </dsp:txXfrm>
    </dsp:sp>
    <dsp:sp modelId="{EB327556-78E4-D94E-BB2E-51A63052EB22}">
      <dsp:nvSpPr>
        <dsp:cNvPr id="0" name=""/>
        <dsp:cNvSpPr/>
      </dsp:nvSpPr>
      <dsp:spPr>
        <a:xfrm>
          <a:off x="0" y="1505073"/>
          <a:ext cx="8538914" cy="741160"/>
        </a:xfrm>
        <a:prstGeom prst="roundRect">
          <a:avLst/>
        </a:prstGeom>
        <a:gradFill rotWithShape="0">
          <a:gsLst>
            <a:gs pos="0">
              <a:schemeClr val="accent4">
                <a:hueOff val="0"/>
                <a:satOff val="0"/>
                <a:lumOff val="0"/>
                <a:alphaOff val="0"/>
                <a:tint val="35000"/>
                <a:satMod val="253000"/>
              </a:schemeClr>
            </a:gs>
            <a:gs pos="50000">
              <a:schemeClr val="accent4">
                <a:hueOff val="0"/>
                <a:satOff val="0"/>
                <a:lumOff val="0"/>
                <a:alphaOff val="0"/>
                <a:tint val="42000"/>
                <a:satMod val="255000"/>
              </a:schemeClr>
            </a:gs>
            <a:gs pos="97000">
              <a:schemeClr val="accent4">
                <a:hueOff val="0"/>
                <a:satOff val="0"/>
                <a:lumOff val="0"/>
                <a:alphaOff val="0"/>
                <a:tint val="53000"/>
                <a:satMod val="260000"/>
              </a:schemeClr>
            </a:gs>
            <a:gs pos="100000">
              <a:schemeClr val="accent4">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altLang="zh-TW" sz="1800" kern="1200" dirty="0" smtClean="0"/>
            <a:t>6.</a:t>
          </a:r>
          <a:r>
            <a:rPr lang="zh-TW" altLang="en-US" sz="1800" kern="1200" dirty="0" smtClean="0"/>
            <a:t>參加輔導專業知能研習每年至少</a:t>
          </a:r>
          <a:r>
            <a:rPr lang="en-US" altLang="zh-TW" sz="1800" kern="1200" dirty="0" smtClean="0"/>
            <a:t>18</a:t>
          </a:r>
          <a:r>
            <a:rPr lang="zh-TW" altLang="en-US" sz="1800" kern="1200" dirty="0" smtClean="0"/>
            <a:t>小時</a:t>
          </a:r>
          <a:endParaRPr lang="zh-TW" altLang="en-US" sz="1800" kern="1200" dirty="0"/>
        </a:p>
      </dsp:txBody>
      <dsp:txXfrm>
        <a:off x="36180" y="1541253"/>
        <a:ext cx="8466554" cy="668800"/>
      </dsp:txXfrm>
    </dsp:sp>
    <dsp:sp modelId="{F5BA4101-0AF1-8F4C-BEE3-1152BBB8A601}">
      <dsp:nvSpPr>
        <dsp:cNvPr id="0" name=""/>
        <dsp:cNvSpPr/>
      </dsp:nvSpPr>
      <dsp:spPr>
        <a:xfrm>
          <a:off x="0" y="2257525"/>
          <a:ext cx="8538914" cy="741160"/>
        </a:xfrm>
        <a:prstGeom prst="roundRect">
          <a:avLst/>
        </a:prstGeom>
        <a:gradFill rotWithShape="0">
          <a:gsLst>
            <a:gs pos="0">
              <a:schemeClr val="accent5">
                <a:hueOff val="0"/>
                <a:satOff val="0"/>
                <a:lumOff val="0"/>
                <a:alphaOff val="0"/>
                <a:tint val="35000"/>
                <a:satMod val="253000"/>
              </a:schemeClr>
            </a:gs>
            <a:gs pos="50000">
              <a:schemeClr val="accent5">
                <a:hueOff val="0"/>
                <a:satOff val="0"/>
                <a:lumOff val="0"/>
                <a:alphaOff val="0"/>
                <a:tint val="42000"/>
                <a:satMod val="255000"/>
              </a:schemeClr>
            </a:gs>
            <a:gs pos="97000">
              <a:schemeClr val="accent5">
                <a:hueOff val="0"/>
                <a:satOff val="0"/>
                <a:lumOff val="0"/>
                <a:alphaOff val="0"/>
                <a:tint val="53000"/>
                <a:satMod val="260000"/>
              </a:schemeClr>
            </a:gs>
            <a:gs pos="100000">
              <a:schemeClr val="accent5">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altLang="zh-TW" sz="1800" kern="1200" dirty="0" smtClean="0"/>
            <a:t>7.</a:t>
          </a:r>
          <a:r>
            <a:rPr lang="zh-TW" sz="1800" kern="1200" dirty="0" smtClean="0"/>
            <a:t>參與校內輔導團隊運作，並且出席相關</a:t>
          </a:r>
          <a:r>
            <a:rPr lang="zh-TW" altLang="en-US" sz="1800" kern="1200" dirty="0" smtClean="0"/>
            <a:t>輔導處室會議與個案會議</a:t>
          </a:r>
          <a:endParaRPr lang="zh-TW" altLang="en-US" sz="1800" kern="1200" dirty="0"/>
        </a:p>
      </dsp:txBody>
      <dsp:txXfrm>
        <a:off x="36180" y="2293705"/>
        <a:ext cx="8466554" cy="668800"/>
      </dsp:txXfrm>
    </dsp:sp>
    <dsp:sp modelId="{E331C268-6988-7D4A-9A58-84F2DEDC64A5}">
      <dsp:nvSpPr>
        <dsp:cNvPr id="0" name=""/>
        <dsp:cNvSpPr/>
      </dsp:nvSpPr>
      <dsp:spPr>
        <a:xfrm>
          <a:off x="0" y="3009978"/>
          <a:ext cx="8538914" cy="741160"/>
        </a:xfrm>
        <a:prstGeom prst="roundRect">
          <a:avLst/>
        </a:prstGeom>
        <a:gradFill rotWithShape="0">
          <a:gsLst>
            <a:gs pos="0">
              <a:schemeClr val="accent6">
                <a:hueOff val="0"/>
                <a:satOff val="0"/>
                <a:lumOff val="0"/>
                <a:alphaOff val="0"/>
                <a:tint val="35000"/>
                <a:satMod val="253000"/>
              </a:schemeClr>
            </a:gs>
            <a:gs pos="50000">
              <a:schemeClr val="accent6">
                <a:hueOff val="0"/>
                <a:satOff val="0"/>
                <a:lumOff val="0"/>
                <a:alphaOff val="0"/>
                <a:tint val="42000"/>
                <a:satMod val="255000"/>
              </a:schemeClr>
            </a:gs>
            <a:gs pos="97000">
              <a:schemeClr val="accent6">
                <a:hueOff val="0"/>
                <a:satOff val="0"/>
                <a:lumOff val="0"/>
                <a:alphaOff val="0"/>
                <a:tint val="53000"/>
                <a:satMod val="260000"/>
              </a:schemeClr>
            </a:gs>
            <a:gs pos="100000">
              <a:schemeClr val="accent6">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altLang="zh-TW" sz="1800" kern="1200" dirty="0" smtClean="0"/>
            <a:t>8.</a:t>
          </a:r>
          <a:r>
            <a:rPr lang="zh-TW" altLang="en-US" sz="1800" kern="1200" dirty="0" smtClean="0"/>
            <a:t>協助學校危機事件後的心理輔導工作</a:t>
          </a:r>
          <a:endParaRPr lang="zh-TW" altLang="en-US" sz="1800" kern="1200" dirty="0"/>
        </a:p>
      </dsp:txBody>
      <dsp:txXfrm>
        <a:off x="36180" y="3046158"/>
        <a:ext cx="8466554" cy="668800"/>
      </dsp:txXfrm>
    </dsp:sp>
    <dsp:sp modelId="{0E6D5E21-5ABD-9B47-8149-DA75EE973DCD}">
      <dsp:nvSpPr>
        <dsp:cNvPr id="0" name=""/>
        <dsp:cNvSpPr/>
      </dsp:nvSpPr>
      <dsp:spPr>
        <a:xfrm>
          <a:off x="0" y="3762430"/>
          <a:ext cx="8538914" cy="741160"/>
        </a:xfrm>
        <a:prstGeom prst="roundRect">
          <a:avLst/>
        </a:prstGeom>
        <a:gradFill rotWithShape="0">
          <a:gsLst>
            <a:gs pos="0">
              <a:schemeClr val="accent2">
                <a:hueOff val="0"/>
                <a:satOff val="0"/>
                <a:lumOff val="0"/>
                <a:alphaOff val="0"/>
                <a:tint val="35000"/>
                <a:satMod val="253000"/>
              </a:schemeClr>
            </a:gs>
            <a:gs pos="50000">
              <a:schemeClr val="accent2">
                <a:hueOff val="0"/>
                <a:satOff val="0"/>
                <a:lumOff val="0"/>
                <a:alphaOff val="0"/>
                <a:tint val="42000"/>
                <a:satMod val="255000"/>
              </a:schemeClr>
            </a:gs>
            <a:gs pos="97000">
              <a:schemeClr val="accent2">
                <a:hueOff val="0"/>
                <a:satOff val="0"/>
                <a:lumOff val="0"/>
                <a:alphaOff val="0"/>
                <a:tint val="53000"/>
                <a:satMod val="260000"/>
              </a:schemeClr>
            </a:gs>
            <a:gs pos="100000">
              <a:schemeClr val="accent2">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altLang="zh-TW" sz="1800" kern="1200" dirty="0" smtClean="0"/>
            <a:t>9.</a:t>
          </a:r>
          <a:r>
            <a:rPr lang="zh-TW" altLang="en-US" sz="1800" kern="1200" dirty="0" smtClean="0"/>
            <a:t>支援承辦輔導工作業務處室臨時交辦之相關輔導工作；</a:t>
          </a:r>
          <a:r>
            <a:rPr lang="zh-TW" altLang="en-US" sz="1800" u="sng" kern="1200" dirty="0" smtClean="0"/>
            <a:t>是項交辦業務應非經常性行政業務，且以不影響輔導教師個案輔導工作為前提</a:t>
          </a:r>
          <a:endParaRPr lang="zh-TW" altLang="en-US" sz="1800" kern="1200" dirty="0"/>
        </a:p>
      </dsp:txBody>
      <dsp:txXfrm>
        <a:off x="36180" y="3798610"/>
        <a:ext cx="8466554" cy="668800"/>
      </dsp:txXfrm>
    </dsp:sp>
    <dsp:sp modelId="{4040CBC0-B397-864B-9D02-CFD7E00A9C1C}">
      <dsp:nvSpPr>
        <dsp:cNvPr id="0" name=""/>
        <dsp:cNvSpPr/>
      </dsp:nvSpPr>
      <dsp:spPr>
        <a:xfrm>
          <a:off x="0" y="4514882"/>
          <a:ext cx="8538914" cy="741160"/>
        </a:xfrm>
        <a:prstGeom prst="roundRect">
          <a:avLst/>
        </a:prstGeom>
        <a:gradFill rotWithShape="0">
          <a:gsLst>
            <a:gs pos="0">
              <a:schemeClr val="accent3">
                <a:hueOff val="0"/>
                <a:satOff val="0"/>
                <a:lumOff val="0"/>
                <a:alphaOff val="0"/>
                <a:tint val="35000"/>
                <a:satMod val="253000"/>
              </a:schemeClr>
            </a:gs>
            <a:gs pos="50000">
              <a:schemeClr val="accent3">
                <a:hueOff val="0"/>
                <a:satOff val="0"/>
                <a:lumOff val="0"/>
                <a:alphaOff val="0"/>
                <a:tint val="42000"/>
                <a:satMod val="255000"/>
              </a:schemeClr>
            </a:gs>
            <a:gs pos="97000">
              <a:schemeClr val="accent3">
                <a:hueOff val="0"/>
                <a:satOff val="0"/>
                <a:lumOff val="0"/>
                <a:alphaOff val="0"/>
                <a:tint val="53000"/>
                <a:satMod val="260000"/>
              </a:schemeClr>
            </a:gs>
            <a:gs pos="100000">
              <a:schemeClr val="accent3">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altLang="zh-TW" sz="1800" kern="1200" dirty="0" smtClean="0"/>
            <a:t>10.</a:t>
          </a:r>
          <a:r>
            <a:rPr lang="zh-TW" altLang="en-US" sz="1800" kern="1200" dirty="0" smtClean="0"/>
            <a:t>全學期輔導工作量等同每週減授課節數＊</a:t>
          </a:r>
          <a:r>
            <a:rPr lang="en-US" altLang="zh-TW" sz="1800" kern="1200" dirty="0" smtClean="0"/>
            <a:t>18</a:t>
          </a:r>
          <a:r>
            <a:rPr lang="zh-TW" altLang="en-US" sz="1800" kern="1200" dirty="0" smtClean="0"/>
            <a:t>或</a:t>
          </a:r>
          <a:r>
            <a:rPr lang="en-US" altLang="zh-TW" sz="1800" kern="1200" dirty="0" smtClean="0"/>
            <a:t>20</a:t>
          </a:r>
          <a:r>
            <a:rPr lang="zh-TW" altLang="en-US" sz="1800" kern="1200" dirty="0" smtClean="0"/>
            <a:t>週次</a:t>
          </a:r>
          <a:endParaRPr lang="zh-TW" altLang="en-US" sz="1800" kern="1200" dirty="0"/>
        </a:p>
      </dsp:txBody>
      <dsp:txXfrm>
        <a:off x="36180" y="4551062"/>
        <a:ext cx="8466554" cy="6688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A02B2C-C0F6-D148-B671-10198446EE38}">
      <dsp:nvSpPr>
        <dsp:cNvPr id="0" name=""/>
        <dsp:cNvSpPr/>
      </dsp:nvSpPr>
      <dsp:spPr>
        <a:xfrm>
          <a:off x="-7216511" y="-1103048"/>
          <a:ext cx="8587771" cy="8587771"/>
        </a:xfrm>
        <a:prstGeom prst="blockArc">
          <a:avLst>
            <a:gd name="adj1" fmla="val 18900000"/>
            <a:gd name="adj2" fmla="val 2700000"/>
            <a:gd name="adj3" fmla="val 252"/>
          </a:avLst>
        </a:prstGeom>
        <a:noFill/>
        <a:ln w="25400"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8EDE499D-A0A2-7749-B705-D65DF4C9D9D0}">
      <dsp:nvSpPr>
        <dsp:cNvPr id="0" name=""/>
        <dsp:cNvSpPr/>
      </dsp:nvSpPr>
      <dsp:spPr>
        <a:xfrm>
          <a:off x="598705" y="299272"/>
          <a:ext cx="8316580" cy="996873"/>
        </a:xfrm>
        <a:prstGeom prst="rect">
          <a:avLst/>
        </a:prstGeom>
        <a:solidFill>
          <a:schemeClr val="accent2">
            <a:hueOff val="0"/>
            <a:satOff val="0"/>
            <a:lumOff val="0"/>
            <a:alphaOff val="0"/>
          </a:schemeClr>
        </a:solidFill>
        <a:ln>
          <a:noFill/>
        </a:ln>
        <a:effectLst>
          <a:outerShdw blurRad="63500" dist="25400" dir="5400000" rotWithShape="0">
            <a:srgbClr val="000000">
              <a:alpha val="43137"/>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3384" tIns="45720" rIns="45720" bIns="45720" numCol="1" spcCol="1270" anchor="ctr" anchorCtr="0">
          <a:noAutofit/>
        </a:bodyPr>
        <a:lstStyle/>
        <a:p>
          <a:pPr lvl="0" algn="l" defTabSz="800100" rtl="0">
            <a:lnSpc>
              <a:spcPct val="90000"/>
            </a:lnSpc>
            <a:spcBef>
              <a:spcPct val="0"/>
            </a:spcBef>
            <a:spcAft>
              <a:spcPct val="35000"/>
            </a:spcAft>
          </a:pPr>
          <a:r>
            <a:rPr lang="zh-TW" altLang="en-US" sz="1800" b="1" kern="1200" dirty="0" smtClean="0"/>
            <a:t>依據學校本位之輔導需要，針對教師、家長或班級提供預防性的宣導服務（可依學校需求，規劃每學期最少宣導節次，如減授時數</a:t>
          </a:r>
          <a:r>
            <a:rPr lang="en-US" altLang="zh-TW" sz="1800" b="1" kern="1200" dirty="0" smtClean="0"/>
            <a:t>/2</a:t>
          </a:r>
          <a:r>
            <a:rPr lang="zh-TW" altLang="en-US" sz="1800" b="1" kern="1200" dirty="0" smtClean="0"/>
            <a:t>節次）</a:t>
          </a:r>
          <a:endParaRPr lang="zh-TW" altLang="en-US" sz="1800" b="1" kern="1200" dirty="0"/>
        </a:p>
      </dsp:txBody>
      <dsp:txXfrm>
        <a:off x="598705" y="299272"/>
        <a:ext cx="8316580" cy="996873"/>
      </dsp:txXfrm>
    </dsp:sp>
    <dsp:sp modelId="{9CAC39E0-AAF4-F54C-9D41-4CB47759829B}">
      <dsp:nvSpPr>
        <dsp:cNvPr id="0" name=""/>
        <dsp:cNvSpPr/>
      </dsp:nvSpPr>
      <dsp:spPr>
        <a:xfrm>
          <a:off x="99977" y="298981"/>
          <a:ext cx="997455" cy="997455"/>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B06ACB9-C9B2-F549-8D41-A45A990CA65D}">
      <dsp:nvSpPr>
        <dsp:cNvPr id="0" name=""/>
        <dsp:cNvSpPr/>
      </dsp:nvSpPr>
      <dsp:spPr>
        <a:xfrm>
          <a:off x="1170503" y="1468267"/>
          <a:ext cx="7744782" cy="1052012"/>
        </a:xfrm>
        <a:prstGeom prst="rect">
          <a:avLst/>
        </a:prstGeom>
        <a:solidFill>
          <a:schemeClr val="accent3">
            <a:hueOff val="0"/>
            <a:satOff val="0"/>
            <a:lumOff val="0"/>
            <a:alphaOff val="0"/>
          </a:schemeClr>
        </a:solidFill>
        <a:ln>
          <a:noFill/>
        </a:ln>
        <a:effectLst>
          <a:outerShdw blurRad="63500" dist="25400" dir="5400000" rotWithShape="0">
            <a:srgbClr val="000000">
              <a:alpha val="43137"/>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3384" tIns="45720" rIns="45720" bIns="45720" numCol="1" spcCol="1270" anchor="ctr" anchorCtr="0">
          <a:noAutofit/>
        </a:bodyPr>
        <a:lstStyle/>
        <a:p>
          <a:pPr lvl="0" algn="l" defTabSz="800100" rtl="0">
            <a:lnSpc>
              <a:spcPct val="90000"/>
            </a:lnSpc>
            <a:spcBef>
              <a:spcPct val="0"/>
            </a:spcBef>
            <a:spcAft>
              <a:spcPct val="35000"/>
            </a:spcAft>
          </a:pPr>
          <a:r>
            <a:rPr lang="zh-TW" altLang="en-US" sz="1800" b="1" kern="1200" dirty="0" smtClean="0"/>
            <a:t>負責個人輔導個案之個案管理工作（含個案轉介、追蹤輔導、成效評估、資源整合、跨專業合作、紀錄與建檔管理）</a:t>
          </a:r>
          <a:endParaRPr lang="zh-TW" altLang="en-US" sz="1800" b="1" kern="1200" dirty="0"/>
        </a:p>
      </dsp:txBody>
      <dsp:txXfrm>
        <a:off x="1170503" y="1468267"/>
        <a:ext cx="7744782" cy="1052012"/>
      </dsp:txXfrm>
    </dsp:sp>
    <dsp:sp modelId="{094FCB46-0987-894F-B3AE-1082FF307571}">
      <dsp:nvSpPr>
        <dsp:cNvPr id="0" name=""/>
        <dsp:cNvSpPr/>
      </dsp:nvSpPr>
      <dsp:spPr>
        <a:xfrm>
          <a:off x="671775" y="1495545"/>
          <a:ext cx="997455" cy="997455"/>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E904E57A-DE4F-014B-BD73-F79AE55D5A18}">
      <dsp:nvSpPr>
        <dsp:cNvPr id="0" name=""/>
        <dsp:cNvSpPr/>
      </dsp:nvSpPr>
      <dsp:spPr>
        <a:xfrm>
          <a:off x="1345999" y="2709265"/>
          <a:ext cx="7569286" cy="963143"/>
        </a:xfrm>
        <a:prstGeom prst="rect">
          <a:avLst/>
        </a:prstGeom>
        <a:solidFill>
          <a:schemeClr val="accent4">
            <a:hueOff val="0"/>
            <a:satOff val="0"/>
            <a:lumOff val="0"/>
            <a:alphaOff val="0"/>
          </a:schemeClr>
        </a:solidFill>
        <a:ln>
          <a:noFill/>
        </a:ln>
        <a:effectLst>
          <a:outerShdw blurRad="63500" dist="25400" dir="5400000" rotWithShape="0">
            <a:srgbClr val="000000">
              <a:alpha val="43137"/>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3384" tIns="45720" rIns="45720" bIns="45720" numCol="1" spcCol="1270" anchor="ctr" anchorCtr="0">
          <a:noAutofit/>
        </a:bodyPr>
        <a:lstStyle/>
        <a:p>
          <a:pPr lvl="0" algn="l" defTabSz="800100" rtl="0">
            <a:lnSpc>
              <a:spcPct val="90000"/>
            </a:lnSpc>
            <a:spcBef>
              <a:spcPct val="0"/>
            </a:spcBef>
            <a:spcAft>
              <a:spcPct val="35000"/>
            </a:spcAft>
          </a:pPr>
          <a:r>
            <a:rPr lang="zh-TW" altLang="en-US" sz="1800" b="1" kern="1200" dirty="0" smtClean="0"/>
            <a:t>每週完成輔導週誌，以供行政主管簽核。每月協助彙整全校個案輔導月報表並進行校本分析</a:t>
          </a:r>
          <a:endParaRPr lang="zh-TW" altLang="en-US" sz="1800" b="1" kern="1200" dirty="0"/>
        </a:p>
      </dsp:txBody>
      <dsp:txXfrm>
        <a:off x="1345999" y="2709265"/>
        <a:ext cx="7569286" cy="963143"/>
      </dsp:txXfrm>
    </dsp:sp>
    <dsp:sp modelId="{AB6509D0-AFB1-DE42-8E73-54625B5A09E9}">
      <dsp:nvSpPr>
        <dsp:cNvPr id="0" name=""/>
        <dsp:cNvSpPr/>
      </dsp:nvSpPr>
      <dsp:spPr>
        <a:xfrm>
          <a:off x="847271" y="2692109"/>
          <a:ext cx="997455" cy="997455"/>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17A12919-71BB-1445-948B-B71D17B6331B}">
      <dsp:nvSpPr>
        <dsp:cNvPr id="0" name=""/>
        <dsp:cNvSpPr/>
      </dsp:nvSpPr>
      <dsp:spPr>
        <a:xfrm>
          <a:off x="1170503" y="3878260"/>
          <a:ext cx="7744782" cy="1018282"/>
        </a:xfrm>
        <a:prstGeom prst="rect">
          <a:avLst/>
        </a:prstGeom>
        <a:solidFill>
          <a:schemeClr val="accent5">
            <a:hueOff val="0"/>
            <a:satOff val="0"/>
            <a:lumOff val="0"/>
            <a:alphaOff val="0"/>
          </a:schemeClr>
        </a:solidFill>
        <a:ln>
          <a:noFill/>
        </a:ln>
        <a:effectLst>
          <a:outerShdw blurRad="63500" dist="25400" dir="5400000" rotWithShape="0">
            <a:srgbClr val="000000">
              <a:alpha val="43137"/>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3384" tIns="45720" rIns="45720" bIns="45720" numCol="1" spcCol="1270" anchor="ctr" anchorCtr="0">
          <a:noAutofit/>
        </a:bodyPr>
        <a:lstStyle/>
        <a:p>
          <a:pPr lvl="0" algn="l" defTabSz="800100" rtl="0">
            <a:lnSpc>
              <a:spcPct val="90000"/>
            </a:lnSpc>
            <a:spcBef>
              <a:spcPct val="0"/>
            </a:spcBef>
            <a:spcAft>
              <a:spcPct val="35000"/>
            </a:spcAft>
          </a:pPr>
          <a:r>
            <a:rPr lang="zh-TW" altLang="en-US" sz="1800" b="1" kern="1200" dirty="0" smtClean="0"/>
            <a:t>每學期至少接受</a:t>
          </a:r>
          <a:r>
            <a:rPr lang="en-US" altLang="zh-TW" sz="1800" b="1" kern="1200" dirty="0" smtClean="0"/>
            <a:t>3</a:t>
          </a:r>
          <a:r>
            <a:rPr lang="zh-TW" altLang="en-US" sz="1800" b="1" kern="1200" dirty="0" smtClean="0"/>
            <a:t>次專業督導；每年接受專業督導時，至少應提乙次個案報告</a:t>
          </a:r>
          <a:endParaRPr lang="zh-TW" altLang="en-US" sz="1800" b="1" kern="1200" dirty="0"/>
        </a:p>
      </dsp:txBody>
      <dsp:txXfrm>
        <a:off x="1170503" y="3878260"/>
        <a:ext cx="7744782" cy="1018282"/>
      </dsp:txXfrm>
    </dsp:sp>
    <dsp:sp modelId="{90E454F2-BA7F-7A4F-962F-E30FA301599A}">
      <dsp:nvSpPr>
        <dsp:cNvPr id="0" name=""/>
        <dsp:cNvSpPr/>
      </dsp:nvSpPr>
      <dsp:spPr>
        <a:xfrm>
          <a:off x="671775" y="3888673"/>
          <a:ext cx="997455" cy="997455"/>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910F2299-6F4B-8141-B512-94CD55354A27}">
      <dsp:nvSpPr>
        <dsp:cNvPr id="0" name=""/>
        <dsp:cNvSpPr/>
      </dsp:nvSpPr>
      <dsp:spPr>
        <a:xfrm>
          <a:off x="598705" y="5119258"/>
          <a:ext cx="8316580" cy="929413"/>
        </a:xfrm>
        <a:prstGeom prst="rect">
          <a:avLst/>
        </a:prstGeom>
        <a:solidFill>
          <a:schemeClr val="accent6">
            <a:hueOff val="0"/>
            <a:satOff val="0"/>
            <a:lumOff val="0"/>
            <a:alphaOff val="0"/>
          </a:schemeClr>
        </a:solidFill>
        <a:ln>
          <a:noFill/>
        </a:ln>
        <a:effectLst>
          <a:outerShdw blurRad="63500" dist="25400" dir="5400000" rotWithShape="0">
            <a:srgbClr val="000000">
              <a:alpha val="43137"/>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3384" tIns="45720" rIns="45720" bIns="45720" numCol="1" spcCol="1270" anchor="ctr" anchorCtr="0">
          <a:noAutofit/>
        </a:bodyPr>
        <a:lstStyle/>
        <a:p>
          <a:pPr lvl="0" algn="l" defTabSz="800100" rtl="0">
            <a:lnSpc>
              <a:spcPct val="90000"/>
            </a:lnSpc>
            <a:spcBef>
              <a:spcPct val="0"/>
            </a:spcBef>
            <a:spcAft>
              <a:spcPct val="35000"/>
            </a:spcAft>
          </a:pPr>
          <a:r>
            <a:rPr lang="zh-TW" altLang="en-US" sz="1800" b="1" kern="1200" dirty="0" smtClean="0"/>
            <a:t>協助建構以學校為本位之輔導資源網絡</a:t>
          </a:r>
          <a:endParaRPr lang="zh-TW" altLang="en-US" sz="1800" b="1" kern="1200" dirty="0"/>
        </a:p>
      </dsp:txBody>
      <dsp:txXfrm>
        <a:off x="598705" y="5119258"/>
        <a:ext cx="8316580" cy="929413"/>
      </dsp:txXfrm>
    </dsp:sp>
    <dsp:sp modelId="{D1CE122C-7198-C14A-A56B-72CD0583A487}">
      <dsp:nvSpPr>
        <dsp:cNvPr id="0" name=""/>
        <dsp:cNvSpPr/>
      </dsp:nvSpPr>
      <dsp:spPr>
        <a:xfrm>
          <a:off x="99977" y="5085237"/>
          <a:ext cx="997455" cy="997455"/>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5A4002-12DD-B843-955B-D098823A52FE}">
      <dsp:nvSpPr>
        <dsp:cNvPr id="0" name=""/>
        <dsp:cNvSpPr/>
      </dsp:nvSpPr>
      <dsp:spPr>
        <a:xfrm>
          <a:off x="0" y="35268"/>
          <a:ext cx="8178874" cy="784265"/>
        </a:xfrm>
        <a:prstGeom prst="roundRect">
          <a:avLst/>
        </a:prstGeom>
        <a:gradFill rotWithShape="0">
          <a:gsLst>
            <a:gs pos="0">
              <a:schemeClr val="accent5">
                <a:hueOff val="0"/>
                <a:satOff val="0"/>
                <a:lumOff val="0"/>
                <a:alphaOff val="0"/>
                <a:tint val="35000"/>
                <a:satMod val="253000"/>
              </a:schemeClr>
            </a:gs>
            <a:gs pos="50000">
              <a:schemeClr val="accent5">
                <a:hueOff val="0"/>
                <a:satOff val="0"/>
                <a:lumOff val="0"/>
                <a:alphaOff val="0"/>
                <a:tint val="42000"/>
                <a:satMod val="255000"/>
              </a:schemeClr>
            </a:gs>
            <a:gs pos="97000">
              <a:schemeClr val="accent5">
                <a:hueOff val="0"/>
                <a:satOff val="0"/>
                <a:lumOff val="0"/>
                <a:alphaOff val="0"/>
                <a:tint val="53000"/>
                <a:satMod val="260000"/>
              </a:schemeClr>
            </a:gs>
            <a:gs pos="100000">
              <a:schemeClr val="accent5">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zh-TW" altLang="en-US" sz="2500" b="1" kern="1200" dirty="0" smtClean="0"/>
            <a:t>跨專業個案管理</a:t>
          </a:r>
          <a:endParaRPr lang="zh-TW" altLang="en-US" sz="2500" b="1" kern="1200" dirty="0"/>
        </a:p>
      </dsp:txBody>
      <dsp:txXfrm>
        <a:off x="38285" y="73553"/>
        <a:ext cx="8102304" cy="707695"/>
      </dsp:txXfrm>
    </dsp:sp>
    <dsp:sp modelId="{8894D47A-B26F-604C-8318-02AA8049C4E3}">
      <dsp:nvSpPr>
        <dsp:cNvPr id="0" name=""/>
        <dsp:cNvSpPr/>
      </dsp:nvSpPr>
      <dsp:spPr>
        <a:xfrm>
          <a:off x="0" y="891534"/>
          <a:ext cx="8178874" cy="784265"/>
        </a:xfrm>
        <a:prstGeom prst="roundRect">
          <a:avLst/>
        </a:prstGeom>
        <a:gradFill rotWithShape="0">
          <a:gsLst>
            <a:gs pos="0">
              <a:schemeClr val="accent5">
                <a:hueOff val="3961231"/>
                <a:satOff val="-20173"/>
                <a:lumOff val="3725"/>
                <a:alphaOff val="0"/>
                <a:tint val="35000"/>
                <a:satMod val="253000"/>
              </a:schemeClr>
            </a:gs>
            <a:gs pos="50000">
              <a:schemeClr val="accent5">
                <a:hueOff val="3961231"/>
                <a:satOff val="-20173"/>
                <a:lumOff val="3725"/>
                <a:alphaOff val="0"/>
                <a:tint val="42000"/>
                <a:satMod val="255000"/>
              </a:schemeClr>
            </a:gs>
            <a:gs pos="97000">
              <a:schemeClr val="accent5">
                <a:hueOff val="3961231"/>
                <a:satOff val="-20173"/>
                <a:lumOff val="3725"/>
                <a:alphaOff val="0"/>
                <a:tint val="53000"/>
                <a:satMod val="260000"/>
              </a:schemeClr>
            </a:gs>
            <a:gs pos="100000">
              <a:schemeClr val="accent5">
                <a:hueOff val="3961231"/>
                <a:satOff val="-20173"/>
                <a:lumOff val="372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zh-TW" altLang="en-US" sz="2500" b="1" kern="1200" dirty="0" smtClean="0"/>
            <a:t>個案需求評估</a:t>
          </a:r>
          <a:endParaRPr lang="zh-TW" altLang="en-US" sz="2500" b="1" kern="1200" dirty="0"/>
        </a:p>
      </dsp:txBody>
      <dsp:txXfrm>
        <a:off x="38285" y="929819"/>
        <a:ext cx="8102304" cy="707695"/>
      </dsp:txXfrm>
    </dsp:sp>
    <dsp:sp modelId="{A4FE5E32-6CAD-504E-8A3A-AE01E2B7F5F4}">
      <dsp:nvSpPr>
        <dsp:cNvPr id="0" name=""/>
        <dsp:cNvSpPr/>
      </dsp:nvSpPr>
      <dsp:spPr>
        <a:xfrm>
          <a:off x="0" y="1747800"/>
          <a:ext cx="8178874" cy="784265"/>
        </a:xfrm>
        <a:prstGeom prst="roundRect">
          <a:avLst/>
        </a:prstGeom>
        <a:gradFill rotWithShape="0">
          <a:gsLst>
            <a:gs pos="0">
              <a:schemeClr val="accent5">
                <a:hueOff val="7922463"/>
                <a:satOff val="-40347"/>
                <a:lumOff val="7450"/>
                <a:alphaOff val="0"/>
                <a:tint val="35000"/>
                <a:satMod val="253000"/>
              </a:schemeClr>
            </a:gs>
            <a:gs pos="50000">
              <a:schemeClr val="accent5">
                <a:hueOff val="7922463"/>
                <a:satOff val="-40347"/>
                <a:lumOff val="7450"/>
                <a:alphaOff val="0"/>
                <a:tint val="42000"/>
                <a:satMod val="255000"/>
              </a:schemeClr>
            </a:gs>
            <a:gs pos="97000">
              <a:schemeClr val="accent5">
                <a:hueOff val="7922463"/>
                <a:satOff val="-40347"/>
                <a:lumOff val="7450"/>
                <a:alphaOff val="0"/>
                <a:tint val="53000"/>
                <a:satMod val="260000"/>
              </a:schemeClr>
            </a:gs>
            <a:gs pos="100000">
              <a:schemeClr val="accent5">
                <a:hueOff val="7922463"/>
                <a:satOff val="-40347"/>
                <a:lumOff val="745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zh-TW" altLang="en-US" sz="2500" b="1" kern="1200" dirty="0" smtClean="0"/>
            <a:t>跨專業資源整合運用</a:t>
          </a:r>
          <a:endParaRPr lang="zh-TW" altLang="en-US" sz="2500" b="1" kern="1200" dirty="0"/>
        </a:p>
      </dsp:txBody>
      <dsp:txXfrm>
        <a:off x="38285" y="1786085"/>
        <a:ext cx="8102304" cy="707695"/>
      </dsp:txXfrm>
    </dsp:sp>
    <dsp:sp modelId="{009BC2DA-54F7-5D40-A8CF-448088093FC3}">
      <dsp:nvSpPr>
        <dsp:cNvPr id="0" name=""/>
        <dsp:cNvSpPr/>
      </dsp:nvSpPr>
      <dsp:spPr>
        <a:xfrm>
          <a:off x="0" y="2532065"/>
          <a:ext cx="8178874" cy="1449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9679" tIns="31750" rIns="177800" bIns="31750" numCol="1" spcCol="1270" anchor="t" anchorCtr="0">
          <a:noAutofit/>
        </a:bodyPr>
        <a:lstStyle/>
        <a:p>
          <a:pPr marL="228600" lvl="1" indent="-228600" algn="l" defTabSz="889000" rtl="0">
            <a:lnSpc>
              <a:spcPct val="90000"/>
            </a:lnSpc>
            <a:spcBef>
              <a:spcPct val="0"/>
            </a:spcBef>
            <a:spcAft>
              <a:spcPct val="20000"/>
            </a:spcAft>
            <a:buChar char="••"/>
          </a:pPr>
          <a:r>
            <a:rPr lang="zh-TW" altLang="en-US" sz="2000" kern="1200" dirty="0" smtClean="0"/>
            <a:t>學校與學生輔導諮商中心合作</a:t>
          </a:r>
          <a:endParaRPr lang="zh-TW" altLang="en-US" sz="2000" kern="1200" dirty="0"/>
        </a:p>
        <a:p>
          <a:pPr marL="228600" lvl="1" indent="-228600" algn="l" defTabSz="889000" rtl="0">
            <a:lnSpc>
              <a:spcPct val="90000"/>
            </a:lnSpc>
            <a:spcBef>
              <a:spcPct val="0"/>
            </a:spcBef>
            <a:spcAft>
              <a:spcPct val="20000"/>
            </a:spcAft>
            <a:buChar char="••"/>
          </a:pPr>
          <a:r>
            <a:rPr lang="zh-TW" altLang="en-US" sz="2000" kern="1200" smtClean="0"/>
            <a:t>學生輔導諮商中心與學校合作</a:t>
          </a:r>
          <a:endParaRPr lang="zh-TW" altLang="en-US" sz="2000" kern="1200"/>
        </a:p>
        <a:p>
          <a:pPr marL="228600" lvl="1" indent="-228600" algn="l" defTabSz="889000" rtl="0">
            <a:lnSpc>
              <a:spcPct val="90000"/>
            </a:lnSpc>
            <a:spcBef>
              <a:spcPct val="0"/>
            </a:spcBef>
            <a:spcAft>
              <a:spcPct val="20000"/>
            </a:spcAft>
            <a:buChar char="••"/>
          </a:pPr>
          <a:r>
            <a:rPr lang="zh-TW" altLang="en-US" sz="2000" kern="1200" smtClean="0"/>
            <a:t>學校與外部資源合作</a:t>
          </a:r>
          <a:endParaRPr lang="zh-TW" altLang="en-US" sz="2000" kern="1200"/>
        </a:p>
      </dsp:txBody>
      <dsp:txXfrm>
        <a:off x="0" y="2532065"/>
        <a:ext cx="8178874" cy="1449000"/>
      </dsp:txXfrm>
    </dsp:sp>
    <dsp:sp modelId="{13552F2B-496F-1F4D-9943-D9B25D4F4120}">
      <dsp:nvSpPr>
        <dsp:cNvPr id="0" name=""/>
        <dsp:cNvSpPr/>
      </dsp:nvSpPr>
      <dsp:spPr>
        <a:xfrm>
          <a:off x="0" y="3981065"/>
          <a:ext cx="8178874" cy="784265"/>
        </a:xfrm>
        <a:prstGeom prst="roundRect">
          <a:avLst/>
        </a:prstGeom>
        <a:gradFill rotWithShape="0">
          <a:gsLst>
            <a:gs pos="0">
              <a:schemeClr val="accent5">
                <a:hueOff val="11883694"/>
                <a:satOff val="-60520"/>
                <a:lumOff val="11175"/>
                <a:alphaOff val="0"/>
                <a:tint val="35000"/>
                <a:satMod val="253000"/>
              </a:schemeClr>
            </a:gs>
            <a:gs pos="50000">
              <a:schemeClr val="accent5">
                <a:hueOff val="11883694"/>
                <a:satOff val="-60520"/>
                <a:lumOff val="11175"/>
                <a:alphaOff val="0"/>
                <a:tint val="42000"/>
                <a:satMod val="255000"/>
              </a:schemeClr>
            </a:gs>
            <a:gs pos="97000">
              <a:schemeClr val="accent5">
                <a:hueOff val="11883694"/>
                <a:satOff val="-60520"/>
                <a:lumOff val="11175"/>
                <a:alphaOff val="0"/>
                <a:tint val="53000"/>
                <a:satMod val="260000"/>
              </a:schemeClr>
            </a:gs>
            <a:gs pos="100000">
              <a:schemeClr val="accent5">
                <a:hueOff val="11883694"/>
                <a:satOff val="-60520"/>
                <a:lumOff val="1117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zh-TW" altLang="en-US" sz="2500" b="1" kern="1200" dirty="0" smtClean="0"/>
            <a:t>跨專業個案輔導會議</a:t>
          </a:r>
          <a:endParaRPr lang="zh-TW" altLang="en-US" sz="2500" b="1" kern="1200" dirty="0"/>
        </a:p>
      </dsp:txBody>
      <dsp:txXfrm>
        <a:off x="38285" y="4019350"/>
        <a:ext cx="8102304" cy="70769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56238B-4CD0-4893-A1FD-C2A65E8468E5}">
      <dsp:nvSpPr>
        <dsp:cNvPr id="0" name=""/>
        <dsp:cNvSpPr/>
      </dsp:nvSpPr>
      <dsp:spPr>
        <a:xfrm rot="16200000">
          <a:off x="-1183463" y="1184518"/>
          <a:ext cx="5111749" cy="2742712"/>
        </a:xfrm>
        <a:prstGeom prst="flowChartManualOperation">
          <a:avLst/>
        </a:prstGeom>
        <a:gradFill rotWithShape="0">
          <a:gsLst>
            <a:gs pos="0">
              <a:schemeClr val="accent5">
                <a:hueOff val="0"/>
                <a:satOff val="0"/>
                <a:lumOff val="0"/>
                <a:alphaOff val="0"/>
                <a:tint val="35000"/>
                <a:satMod val="253000"/>
              </a:schemeClr>
            </a:gs>
            <a:gs pos="50000">
              <a:schemeClr val="accent5">
                <a:hueOff val="0"/>
                <a:satOff val="0"/>
                <a:lumOff val="0"/>
                <a:alphaOff val="0"/>
                <a:tint val="42000"/>
                <a:satMod val="255000"/>
              </a:schemeClr>
            </a:gs>
            <a:gs pos="97000">
              <a:schemeClr val="accent5">
                <a:hueOff val="0"/>
                <a:satOff val="0"/>
                <a:lumOff val="0"/>
                <a:alphaOff val="0"/>
                <a:tint val="53000"/>
                <a:satMod val="260000"/>
              </a:schemeClr>
            </a:gs>
            <a:gs pos="100000">
              <a:schemeClr val="accent5">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0" tIns="0" rIns="132953" bIns="0" numCol="1" spcCol="1270" anchor="t" anchorCtr="0">
          <a:noAutofit/>
        </a:bodyPr>
        <a:lstStyle/>
        <a:p>
          <a:pPr lvl="0" algn="l" defTabSz="933450" rtl="0">
            <a:lnSpc>
              <a:spcPct val="90000"/>
            </a:lnSpc>
            <a:spcBef>
              <a:spcPct val="0"/>
            </a:spcBef>
            <a:spcAft>
              <a:spcPct val="35000"/>
            </a:spcAft>
          </a:pPr>
          <a:r>
            <a:rPr lang="zh-TW" altLang="en-US" sz="2100" b="1" kern="1200" dirty="0" smtClean="0"/>
            <a:t>出現嚴重適應困難，已運用校內輔導資源，但問題仍未改善或日益惡化（如通報議題、中輟、拒學、觸法、虞犯、精神疾患</a:t>
          </a:r>
          <a:r>
            <a:rPr lang="en-US" altLang="zh-TW" sz="2100" b="1" kern="1200" dirty="0" smtClean="0"/>
            <a:t>…</a:t>
          </a:r>
          <a:r>
            <a:rPr lang="zh-TW" altLang="en-US" sz="2100" b="1" kern="1200" dirty="0" smtClean="0"/>
            <a:t>等）</a:t>
          </a:r>
          <a:endParaRPr lang="zh-TW" altLang="en-US" sz="2100" b="1" kern="1200" dirty="0"/>
        </a:p>
        <a:p>
          <a:pPr marL="171450" lvl="1" indent="-171450" algn="l" defTabSz="711200">
            <a:lnSpc>
              <a:spcPct val="90000"/>
            </a:lnSpc>
            <a:spcBef>
              <a:spcPct val="0"/>
            </a:spcBef>
            <a:spcAft>
              <a:spcPct val="15000"/>
            </a:spcAft>
            <a:buChar char="••"/>
          </a:pPr>
          <a:endParaRPr lang="zh-TW" altLang="en-US" sz="1600" kern="1200" dirty="0"/>
        </a:p>
      </dsp:txBody>
      <dsp:txXfrm rot="5400000">
        <a:off x="1055" y="1022350"/>
        <a:ext cx="2742712" cy="3067049"/>
      </dsp:txXfrm>
    </dsp:sp>
    <dsp:sp modelId="{F066255E-BE40-40A4-AB3B-4BA8D6B0B255}">
      <dsp:nvSpPr>
        <dsp:cNvPr id="0" name=""/>
        <dsp:cNvSpPr/>
      </dsp:nvSpPr>
      <dsp:spPr>
        <a:xfrm rot="16200000">
          <a:off x="1764952" y="1184518"/>
          <a:ext cx="5111749" cy="2742712"/>
        </a:xfrm>
        <a:prstGeom prst="flowChartManualOperation">
          <a:avLst/>
        </a:prstGeom>
        <a:gradFill rotWithShape="0">
          <a:gsLst>
            <a:gs pos="0">
              <a:schemeClr val="accent5">
                <a:hueOff val="5941847"/>
                <a:satOff val="-30260"/>
                <a:lumOff val="5588"/>
                <a:alphaOff val="0"/>
                <a:tint val="35000"/>
                <a:satMod val="253000"/>
              </a:schemeClr>
            </a:gs>
            <a:gs pos="50000">
              <a:schemeClr val="accent5">
                <a:hueOff val="5941847"/>
                <a:satOff val="-30260"/>
                <a:lumOff val="5588"/>
                <a:alphaOff val="0"/>
                <a:tint val="42000"/>
                <a:satMod val="255000"/>
              </a:schemeClr>
            </a:gs>
            <a:gs pos="97000">
              <a:schemeClr val="accent5">
                <a:hueOff val="5941847"/>
                <a:satOff val="-30260"/>
                <a:lumOff val="5588"/>
                <a:alphaOff val="0"/>
                <a:tint val="53000"/>
                <a:satMod val="260000"/>
              </a:schemeClr>
            </a:gs>
            <a:gs pos="100000">
              <a:schemeClr val="accent5">
                <a:hueOff val="5941847"/>
                <a:satOff val="-30260"/>
                <a:lumOff val="5588"/>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0" tIns="0" rIns="127000" bIns="0" numCol="1" spcCol="1270" anchor="ctr" anchorCtr="0">
          <a:noAutofit/>
        </a:bodyPr>
        <a:lstStyle/>
        <a:p>
          <a:pPr lvl="0" algn="l" defTabSz="889000" rtl="0">
            <a:lnSpc>
              <a:spcPct val="90000"/>
            </a:lnSpc>
            <a:spcBef>
              <a:spcPct val="0"/>
            </a:spcBef>
            <a:spcAft>
              <a:spcPct val="35000"/>
            </a:spcAft>
          </a:pPr>
          <a:r>
            <a:rPr lang="zh-TW" altLang="en-US" sz="2000" b="1" kern="1200" dirty="0" smtClean="0"/>
            <a:t>依據各縣市學生輔導諮商中心原則執行之</a:t>
          </a:r>
          <a:endParaRPr lang="zh-TW" altLang="en-US" sz="2000" b="1" kern="1200" dirty="0"/>
        </a:p>
      </dsp:txBody>
      <dsp:txXfrm rot="5400000">
        <a:off x="2949470" y="1022350"/>
        <a:ext cx="2742712" cy="3067049"/>
      </dsp:txXfrm>
    </dsp:sp>
    <dsp:sp modelId="{C32107BB-10C2-478E-9EF0-0A8C38C69090}">
      <dsp:nvSpPr>
        <dsp:cNvPr id="0" name=""/>
        <dsp:cNvSpPr/>
      </dsp:nvSpPr>
      <dsp:spPr>
        <a:xfrm rot="16200000">
          <a:off x="4713368" y="1184518"/>
          <a:ext cx="5111749" cy="2742712"/>
        </a:xfrm>
        <a:prstGeom prst="flowChartManualOperation">
          <a:avLst/>
        </a:prstGeom>
        <a:gradFill rotWithShape="0">
          <a:gsLst>
            <a:gs pos="0">
              <a:schemeClr val="accent5">
                <a:hueOff val="11883694"/>
                <a:satOff val="-60520"/>
                <a:lumOff val="11175"/>
                <a:alphaOff val="0"/>
                <a:tint val="35000"/>
                <a:satMod val="253000"/>
              </a:schemeClr>
            </a:gs>
            <a:gs pos="50000">
              <a:schemeClr val="accent5">
                <a:hueOff val="11883694"/>
                <a:satOff val="-60520"/>
                <a:lumOff val="11175"/>
                <a:alphaOff val="0"/>
                <a:tint val="42000"/>
                <a:satMod val="255000"/>
              </a:schemeClr>
            </a:gs>
            <a:gs pos="97000">
              <a:schemeClr val="accent5">
                <a:hueOff val="11883694"/>
                <a:satOff val="-60520"/>
                <a:lumOff val="11175"/>
                <a:alphaOff val="0"/>
                <a:tint val="53000"/>
                <a:satMod val="260000"/>
              </a:schemeClr>
            </a:gs>
            <a:gs pos="100000">
              <a:schemeClr val="accent5">
                <a:hueOff val="11883694"/>
                <a:satOff val="-60520"/>
                <a:lumOff val="1117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0" tIns="0" rIns="127000" bIns="0" numCol="1" spcCol="1270" anchor="ctr" anchorCtr="0">
          <a:noAutofit/>
        </a:bodyPr>
        <a:lstStyle/>
        <a:p>
          <a:pPr lvl="0" algn="l" defTabSz="889000" rtl="0">
            <a:lnSpc>
              <a:spcPct val="90000"/>
            </a:lnSpc>
            <a:spcBef>
              <a:spcPct val="0"/>
            </a:spcBef>
            <a:spcAft>
              <a:spcPct val="35000"/>
            </a:spcAft>
          </a:pPr>
          <a:r>
            <a:rPr lang="zh-TW" altLang="en-US" sz="2000" b="1" kern="1200" dirty="0" smtClean="0"/>
            <a:t>輔導室與學生輔導諮商中心聯繫、填寫「輔諮中心服務轉介單」，由輔諮中心安排專任專業輔導人員或其他輔導專業資源，進行評估與介入</a:t>
          </a:r>
          <a:r>
            <a:rPr lang="zh-TW" altLang="en-US" sz="1800" kern="1200" dirty="0" smtClean="0"/>
            <a:t>。</a:t>
          </a:r>
          <a:endParaRPr lang="zh-TW" altLang="en-US" sz="1800" kern="1200" dirty="0"/>
        </a:p>
      </dsp:txBody>
      <dsp:txXfrm rot="5400000">
        <a:off x="5897886" y="1022350"/>
        <a:ext cx="2742712" cy="306704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1C8303-B59D-3146-AFEE-9F68B73D6F43}">
      <dsp:nvSpPr>
        <dsp:cNvPr id="0" name=""/>
        <dsp:cNvSpPr/>
      </dsp:nvSpPr>
      <dsp:spPr>
        <a:xfrm>
          <a:off x="254216" y="3565"/>
          <a:ext cx="2378478" cy="1427087"/>
        </a:xfrm>
        <a:prstGeom prst="rect">
          <a:avLst/>
        </a:prstGeom>
        <a:gradFill rotWithShape="0">
          <a:gsLst>
            <a:gs pos="0">
              <a:schemeClr val="accent5">
                <a:hueOff val="0"/>
                <a:satOff val="0"/>
                <a:lumOff val="0"/>
                <a:alphaOff val="0"/>
                <a:tint val="35000"/>
                <a:satMod val="253000"/>
              </a:schemeClr>
            </a:gs>
            <a:gs pos="50000">
              <a:schemeClr val="accent5">
                <a:hueOff val="0"/>
                <a:satOff val="0"/>
                <a:lumOff val="0"/>
                <a:alphaOff val="0"/>
                <a:tint val="42000"/>
                <a:satMod val="255000"/>
              </a:schemeClr>
            </a:gs>
            <a:gs pos="97000">
              <a:schemeClr val="accent5">
                <a:hueOff val="0"/>
                <a:satOff val="0"/>
                <a:lumOff val="0"/>
                <a:alphaOff val="0"/>
                <a:tint val="53000"/>
                <a:satMod val="260000"/>
              </a:schemeClr>
            </a:gs>
            <a:gs pos="100000">
              <a:schemeClr val="accent5">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zh-TW" altLang="en-US" sz="2100" kern="1200" dirty="0" smtClean="0"/>
            <a:t>學生、家庭、社會環境之評估及協助</a:t>
          </a:r>
          <a:endParaRPr lang="zh-TW" altLang="en-US" sz="2100" kern="1200" dirty="0"/>
        </a:p>
      </dsp:txBody>
      <dsp:txXfrm>
        <a:off x="254216" y="3565"/>
        <a:ext cx="2378478" cy="1427087"/>
      </dsp:txXfrm>
    </dsp:sp>
    <dsp:sp modelId="{3C5A9977-2938-3D4D-92DA-72D6AE38B289}">
      <dsp:nvSpPr>
        <dsp:cNvPr id="0" name=""/>
        <dsp:cNvSpPr/>
      </dsp:nvSpPr>
      <dsp:spPr>
        <a:xfrm>
          <a:off x="2870542" y="3565"/>
          <a:ext cx="2674075" cy="1427087"/>
        </a:xfrm>
        <a:prstGeom prst="rect">
          <a:avLst/>
        </a:prstGeom>
        <a:gradFill rotWithShape="0">
          <a:gsLst>
            <a:gs pos="0">
              <a:schemeClr val="accent5">
                <a:hueOff val="1980616"/>
                <a:satOff val="-10087"/>
                <a:lumOff val="1863"/>
                <a:alphaOff val="0"/>
                <a:tint val="35000"/>
                <a:satMod val="253000"/>
              </a:schemeClr>
            </a:gs>
            <a:gs pos="50000">
              <a:schemeClr val="accent5">
                <a:hueOff val="1980616"/>
                <a:satOff val="-10087"/>
                <a:lumOff val="1863"/>
                <a:alphaOff val="0"/>
                <a:tint val="42000"/>
                <a:satMod val="255000"/>
              </a:schemeClr>
            </a:gs>
            <a:gs pos="97000">
              <a:schemeClr val="accent5">
                <a:hueOff val="1980616"/>
                <a:satOff val="-10087"/>
                <a:lumOff val="1863"/>
                <a:alphaOff val="0"/>
                <a:tint val="53000"/>
                <a:satMod val="260000"/>
              </a:schemeClr>
            </a:gs>
            <a:gs pos="100000">
              <a:schemeClr val="accent5">
                <a:hueOff val="1980616"/>
                <a:satOff val="-10087"/>
                <a:lumOff val="1863"/>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zh-TW" altLang="en-US" sz="2100" kern="1200" dirty="0" smtClean="0"/>
            <a:t>個案諮商與心理治療</a:t>
          </a:r>
          <a:endParaRPr lang="zh-TW" altLang="en-US" sz="2100" kern="1200" dirty="0"/>
        </a:p>
      </dsp:txBody>
      <dsp:txXfrm>
        <a:off x="2870542" y="3565"/>
        <a:ext cx="2674075" cy="1427087"/>
      </dsp:txXfrm>
    </dsp:sp>
    <dsp:sp modelId="{9788DBEB-EEB0-3D45-B5E2-03B6E1D8927E}">
      <dsp:nvSpPr>
        <dsp:cNvPr id="0" name=""/>
        <dsp:cNvSpPr/>
      </dsp:nvSpPr>
      <dsp:spPr>
        <a:xfrm>
          <a:off x="5782466" y="3565"/>
          <a:ext cx="2646247" cy="1427087"/>
        </a:xfrm>
        <a:prstGeom prst="rect">
          <a:avLst/>
        </a:prstGeom>
        <a:gradFill rotWithShape="0">
          <a:gsLst>
            <a:gs pos="0">
              <a:schemeClr val="accent5">
                <a:hueOff val="3961231"/>
                <a:satOff val="-20173"/>
                <a:lumOff val="3725"/>
                <a:alphaOff val="0"/>
                <a:tint val="35000"/>
                <a:satMod val="253000"/>
              </a:schemeClr>
            </a:gs>
            <a:gs pos="50000">
              <a:schemeClr val="accent5">
                <a:hueOff val="3961231"/>
                <a:satOff val="-20173"/>
                <a:lumOff val="3725"/>
                <a:alphaOff val="0"/>
                <a:tint val="42000"/>
                <a:satMod val="255000"/>
              </a:schemeClr>
            </a:gs>
            <a:gs pos="97000">
              <a:schemeClr val="accent5">
                <a:hueOff val="3961231"/>
                <a:satOff val="-20173"/>
                <a:lumOff val="3725"/>
                <a:alphaOff val="0"/>
                <a:tint val="53000"/>
                <a:satMod val="260000"/>
              </a:schemeClr>
            </a:gs>
            <a:gs pos="100000">
              <a:schemeClr val="accent5">
                <a:hueOff val="3961231"/>
                <a:satOff val="-20173"/>
                <a:lumOff val="372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zh-TW" altLang="en-US" sz="2100" kern="1200" dirty="0" smtClean="0"/>
            <a:t>團體諮商與心理治療</a:t>
          </a:r>
          <a:endParaRPr lang="zh-TW" altLang="en-US" sz="2100" kern="1200" dirty="0"/>
        </a:p>
      </dsp:txBody>
      <dsp:txXfrm>
        <a:off x="5782466" y="3565"/>
        <a:ext cx="2646247" cy="1427087"/>
      </dsp:txXfrm>
    </dsp:sp>
    <dsp:sp modelId="{D5BEA07F-A504-164A-9765-CA4B4287C223}">
      <dsp:nvSpPr>
        <dsp:cNvPr id="0" name=""/>
        <dsp:cNvSpPr/>
      </dsp:nvSpPr>
      <dsp:spPr>
        <a:xfrm>
          <a:off x="576060" y="1668499"/>
          <a:ext cx="3666400" cy="1427087"/>
        </a:xfrm>
        <a:prstGeom prst="rect">
          <a:avLst/>
        </a:prstGeom>
        <a:gradFill rotWithShape="0">
          <a:gsLst>
            <a:gs pos="0">
              <a:schemeClr val="accent5">
                <a:hueOff val="5941847"/>
                <a:satOff val="-30260"/>
                <a:lumOff val="5588"/>
                <a:alphaOff val="0"/>
                <a:tint val="35000"/>
                <a:satMod val="253000"/>
              </a:schemeClr>
            </a:gs>
            <a:gs pos="50000">
              <a:schemeClr val="accent5">
                <a:hueOff val="5941847"/>
                <a:satOff val="-30260"/>
                <a:lumOff val="5588"/>
                <a:alphaOff val="0"/>
                <a:tint val="42000"/>
                <a:satMod val="255000"/>
              </a:schemeClr>
            </a:gs>
            <a:gs pos="97000">
              <a:schemeClr val="accent5">
                <a:hueOff val="5941847"/>
                <a:satOff val="-30260"/>
                <a:lumOff val="5588"/>
                <a:alphaOff val="0"/>
                <a:tint val="53000"/>
                <a:satMod val="260000"/>
              </a:schemeClr>
            </a:gs>
            <a:gs pos="100000">
              <a:schemeClr val="accent5">
                <a:hueOff val="5941847"/>
                <a:satOff val="-30260"/>
                <a:lumOff val="5588"/>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zh-TW" altLang="en-US" sz="2100" kern="1200" dirty="0" smtClean="0"/>
            <a:t>提供教師與家長輔導專業諮詢</a:t>
          </a:r>
          <a:endParaRPr lang="zh-TW" altLang="en-US" sz="2100" kern="1200" dirty="0"/>
        </a:p>
      </dsp:txBody>
      <dsp:txXfrm>
        <a:off x="576060" y="1668499"/>
        <a:ext cx="3666400" cy="1427087"/>
      </dsp:txXfrm>
    </dsp:sp>
    <dsp:sp modelId="{FA1266AC-D10C-4E4D-9F22-3EFFB74675E7}">
      <dsp:nvSpPr>
        <dsp:cNvPr id="0" name=""/>
        <dsp:cNvSpPr/>
      </dsp:nvSpPr>
      <dsp:spPr>
        <a:xfrm>
          <a:off x="4480308" y="1668499"/>
          <a:ext cx="3626561" cy="1427087"/>
        </a:xfrm>
        <a:prstGeom prst="rect">
          <a:avLst/>
        </a:prstGeom>
        <a:gradFill rotWithShape="0">
          <a:gsLst>
            <a:gs pos="0">
              <a:schemeClr val="accent5">
                <a:hueOff val="7922463"/>
                <a:satOff val="-40347"/>
                <a:lumOff val="7450"/>
                <a:alphaOff val="0"/>
                <a:tint val="35000"/>
                <a:satMod val="253000"/>
              </a:schemeClr>
            </a:gs>
            <a:gs pos="50000">
              <a:schemeClr val="accent5">
                <a:hueOff val="7922463"/>
                <a:satOff val="-40347"/>
                <a:lumOff val="7450"/>
                <a:alphaOff val="0"/>
                <a:tint val="42000"/>
                <a:satMod val="255000"/>
              </a:schemeClr>
            </a:gs>
            <a:gs pos="97000">
              <a:schemeClr val="accent5">
                <a:hueOff val="7922463"/>
                <a:satOff val="-40347"/>
                <a:lumOff val="7450"/>
                <a:alphaOff val="0"/>
                <a:tint val="53000"/>
                <a:satMod val="260000"/>
              </a:schemeClr>
            </a:gs>
            <a:gs pos="100000">
              <a:schemeClr val="accent5">
                <a:hueOff val="7922463"/>
                <a:satOff val="-40347"/>
                <a:lumOff val="745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zh-TW" altLang="en-US" sz="2100" kern="1200" dirty="0" smtClean="0"/>
            <a:t>提供學校輔導諮詢服務</a:t>
          </a:r>
          <a:endParaRPr lang="zh-TW" altLang="en-US" sz="2100" kern="1200" dirty="0"/>
        </a:p>
      </dsp:txBody>
      <dsp:txXfrm>
        <a:off x="4480308" y="1668499"/>
        <a:ext cx="3626561" cy="1427087"/>
      </dsp:txXfrm>
    </dsp:sp>
    <dsp:sp modelId="{8A5AF36F-94B4-534A-AADF-467655F2CDED}">
      <dsp:nvSpPr>
        <dsp:cNvPr id="0" name=""/>
        <dsp:cNvSpPr/>
      </dsp:nvSpPr>
      <dsp:spPr>
        <a:xfrm>
          <a:off x="574288" y="3333434"/>
          <a:ext cx="3674178" cy="1427087"/>
        </a:xfrm>
        <a:prstGeom prst="rect">
          <a:avLst/>
        </a:prstGeom>
        <a:gradFill rotWithShape="0">
          <a:gsLst>
            <a:gs pos="0">
              <a:schemeClr val="accent5">
                <a:hueOff val="9903078"/>
                <a:satOff val="-50433"/>
                <a:lumOff val="9313"/>
                <a:alphaOff val="0"/>
                <a:tint val="35000"/>
                <a:satMod val="253000"/>
              </a:schemeClr>
            </a:gs>
            <a:gs pos="50000">
              <a:schemeClr val="accent5">
                <a:hueOff val="9903078"/>
                <a:satOff val="-50433"/>
                <a:lumOff val="9313"/>
                <a:alphaOff val="0"/>
                <a:tint val="42000"/>
                <a:satMod val="255000"/>
              </a:schemeClr>
            </a:gs>
            <a:gs pos="97000">
              <a:schemeClr val="accent5">
                <a:hueOff val="9903078"/>
                <a:satOff val="-50433"/>
                <a:lumOff val="9313"/>
                <a:alphaOff val="0"/>
                <a:tint val="53000"/>
                <a:satMod val="260000"/>
              </a:schemeClr>
            </a:gs>
            <a:gs pos="100000">
              <a:schemeClr val="accent5">
                <a:hueOff val="9903078"/>
                <a:satOff val="-50433"/>
                <a:lumOff val="9313"/>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zh-TW" altLang="en-US" sz="2100" kern="1200" dirty="0" smtClean="0"/>
            <a:t>進行特殊個案學生之安置</a:t>
          </a:r>
          <a:endParaRPr lang="zh-TW" altLang="en-US" sz="2100" kern="1200" dirty="0"/>
        </a:p>
      </dsp:txBody>
      <dsp:txXfrm>
        <a:off x="574288" y="3333434"/>
        <a:ext cx="3674178" cy="1427087"/>
      </dsp:txXfrm>
    </dsp:sp>
    <dsp:sp modelId="{75561294-CC0F-C947-AAEF-9F2DDCAC8D11}">
      <dsp:nvSpPr>
        <dsp:cNvPr id="0" name=""/>
        <dsp:cNvSpPr/>
      </dsp:nvSpPr>
      <dsp:spPr>
        <a:xfrm>
          <a:off x="4486314" y="3333434"/>
          <a:ext cx="3622327" cy="1427087"/>
        </a:xfrm>
        <a:prstGeom prst="rect">
          <a:avLst/>
        </a:prstGeom>
        <a:gradFill rotWithShape="0">
          <a:gsLst>
            <a:gs pos="0">
              <a:schemeClr val="accent5">
                <a:hueOff val="11883694"/>
                <a:satOff val="-60520"/>
                <a:lumOff val="11175"/>
                <a:alphaOff val="0"/>
                <a:tint val="35000"/>
                <a:satMod val="253000"/>
              </a:schemeClr>
            </a:gs>
            <a:gs pos="50000">
              <a:schemeClr val="accent5">
                <a:hueOff val="11883694"/>
                <a:satOff val="-60520"/>
                <a:lumOff val="11175"/>
                <a:alphaOff val="0"/>
                <a:tint val="42000"/>
                <a:satMod val="255000"/>
              </a:schemeClr>
            </a:gs>
            <a:gs pos="97000">
              <a:schemeClr val="accent5">
                <a:hueOff val="11883694"/>
                <a:satOff val="-60520"/>
                <a:lumOff val="11175"/>
                <a:alphaOff val="0"/>
                <a:tint val="53000"/>
                <a:satMod val="260000"/>
              </a:schemeClr>
            </a:gs>
            <a:gs pos="100000">
              <a:schemeClr val="accent5">
                <a:hueOff val="11883694"/>
                <a:satOff val="-60520"/>
                <a:lumOff val="1117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zh-TW" altLang="en-US" sz="2100" kern="1200" dirty="0" smtClean="0"/>
            <a:t>個案資源運用與整合</a:t>
          </a:r>
          <a:endParaRPr lang="zh-TW" altLang="en-US" sz="2100" kern="1200" dirty="0"/>
        </a:p>
      </dsp:txBody>
      <dsp:txXfrm>
        <a:off x="4486314" y="3333434"/>
        <a:ext cx="3622327" cy="142708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E77B78-3241-3B4A-9C44-92A5C47C0619}">
      <dsp:nvSpPr>
        <dsp:cNvPr id="0" name=""/>
        <dsp:cNvSpPr/>
      </dsp:nvSpPr>
      <dsp:spPr>
        <a:xfrm>
          <a:off x="0" y="123554"/>
          <a:ext cx="8245673" cy="1140201"/>
        </a:xfrm>
        <a:prstGeom prst="roundRect">
          <a:avLst/>
        </a:prstGeom>
        <a:gradFill rotWithShape="0">
          <a:gsLst>
            <a:gs pos="0">
              <a:schemeClr val="accent5">
                <a:hueOff val="0"/>
                <a:satOff val="0"/>
                <a:lumOff val="0"/>
                <a:alphaOff val="0"/>
                <a:tint val="35000"/>
                <a:satMod val="253000"/>
              </a:schemeClr>
            </a:gs>
            <a:gs pos="50000">
              <a:schemeClr val="accent5">
                <a:hueOff val="0"/>
                <a:satOff val="0"/>
                <a:lumOff val="0"/>
                <a:alphaOff val="0"/>
                <a:tint val="42000"/>
                <a:satMod val="255000"/>
              </a:schemeClr>
            </a:gs>
            <a:gs pos="97000">
              <a:schemeClr val="accent5">
                <a:hueOff val="0"/>
                <a:satOff val="0"/>
                <a:lumOff val="0"/>
                <a:alphaOff val="0"/>
                <a:tint val="53000"/>
                <a:satMod val="260000"/>
              </a:schemeClr>
            </a:gs>
            <a:gs pos="100000">
              <a:schemeClr val="accent5">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zh-TW" altLang="en-US" sz="2100" kern="1200" dirty="0" smtClean="0"/>
            <a:t>由學校輔導業務主責人員與學生輔導諮商中心聯繫，提供個案輔導相關資料</a:t>
          </a:r>
          <a:endParaRPr lang="zh-TW" altLang="en-US" sz="2100" kern="1200" dirty="0"/>
        </a:p>
      </dsp:txBody>
      <dsp:txXfrm>
        <a:off x="55660" y="179214"/>
        <a:ext cx="8134353" cy="1028881"/>
      </dsp:txXfrm>
    </dsp:sp>
    <dsp:sp modelId="{4501F847-9F94-E34A-B531-652CDAA3A528}">
      <dsp:nvSpPr>
        <dsp:cNvPr id="0" name=""/>
        <dsp:cNvSpPr/>
      </dsp:nvSpPr>
      <dsp:spPr>
        <a:xfrm>
          <a:off x="0" y="1324235"/>
          <a:ext cx="8245673" cy="1140201"/>
        </a:xfrm>
        <a:prstGeom prst="roundRect">
          <a:avLst/>
        </a:prstGeom>
        <a:gradFill rotWithShape="0">
          <a:gsLst>
            <a:gs pos="0">
              <a:schemeClr val="accent5">
                <a:hueOff val="3961231"/>
                <a:satOff val="-20173"/>
                <a:lumOff val="3725"/>
                <a:alphaOff val="0"/>
                <a:tint val="35000"/>
                <a:satMod val="253000"/>
              </a:schemeClr>
            </a:gs>
            <a:gs pos="50000">
              <a:schemeClr val="accent5">
                <a:hueOff val="3961231"/>
                <a:satOff val="-20173"/>
                <a:lumOff val="3725"/>
                <a:alphaOff val="0"/>
                <a:tint val="42000"/>
                <a:satMod val="255000"/>
              </a:schemeClr>
            </a:gs>
            <a:gs pos="97000">
              <a:schemeClr val="accent5">
                <a:hueOff val="3961231"/>
                <a:satOff val="-20173"/>
                <a:lumOff val="3725"/>
                <a:alphaOff val="0"/>
                <a:tint val="53000"/>
                <a:satMod val="260000"/>
              </a:schemeClr>
            </a:gs>
            <a:gs pos="100000">
              <a:schemeClr val="accent5">
                <a:hueOff val="3961231"/>
                <a:satOff val="-20173"/>
                <a:lumOff val="372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zh-TW" altLang="en-US" sz="2100" kern="1200" dirty="0" smtClean="0"/>
            <a:t>由學生輔導諮商中心主責人員召開個案評估會議決定開案與否，並將評估結果轉知學校</a:t>
          </a:r>
          <a:endParaRPr lang="zh-TW" altLang="en-US" sz="2100" kern="1200" dirty="0"/>
        </a:p>
      </dsp:txBody>
      <dsp:txXfrm>
        <a:off x="55660" y="1379895"/>
        <a:ext cx="8134353" cy="1028881"/>
      </dsp:txXfrm>
    </dsp:sp>
    <dsp:sp modelId="{718BC1DA-47E7-674B-933D-73CED9D21558}">
      <dsp:nvSpPr>
        <dsp:cNvPr id="0" name=""/>
        <dsp:cNvSpPr/>
      </dsp:nvSpPr>
      <dsp:spPr>
        <a:xfrm>
          <a:off x="0" y="2524917"/>
          <a:ext cx="8245673" cy="1140201"/>
        </a:xfrm>
        <a:prstGeom prst="roundRect">
          <a:avLst/>
        </a:prstGeom>
        <a:gradFill rotWithShape="0">
          <a:gsLst>
            <a:gs pos="0">
              <a:schemeClr val="accent5">
                <a:hueOff val="7922463"/>
                <a:satOff val="-40347"/>
                <a:lumOff val="7450"/>
                <a:alphaOff val="0"/>
                <a:tint val="35000"/>
                <a:satMod val="253000"/>
              </a:schemeClr>
            </a:gs>
            <a:gs pos="50000">
              <a:schemeClr val="accent5">
                <a:hueOff val="7922463"/>
                <a:satOff val="-40347"/>
                <a:lumOff val="7450"/>
                <a:alphaOff val="0"/>
                <a:tint val="42000"/>
                <a:satMod val="255000"/>
              </a:schemeClr>
            </a:gs>
            <a:gs pos="97000">
              <a:schemeClr val="accent5">
                <a:hueOff val="7922463"/>
                <a:satOff val="-40347"/>
                <a:lumOff val="7450"/>
                <a:alphaOff val="0"/>
                <a:tint val="53000"/>
                <a:satMod val="260000"/>
              </a:schemeClr>
            </a:gs>
            <a:gs pos="100000">
              <a:schemeClr val="accent5">
                <a:hueOff val="7922463"/>
                <a:satOff val="-40347"/>
                <a:lumOff val="745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zh-TW" altLang="en-US" sz="2100" kern="1200" dirty="0" smtClean="0"/>
            <a:t>學校配合執行與學生輔導諮商中心討論後形成之諮商輔導策略</a:t>
          </a:r>
          <a:endParaRPr lang="zh-TW" altLang="en-US" sz="2100" kern="1200" dirty="0"/>
        </a:p>
      </dsp:txBody>
      <dsp:txXfrm>
        <a:off x="55660" y="2580577"/>
        <a:ext cx="8134353" cy="1028881"/>
      </dsp:txXfrm>
    </dsp:sp>
    <dsp:sp modelId="{AEF64968-D539-F44B-A825-CD3A2004789C}">
      <dsp:nvSpPr>
        <dsp:cNvPr id="0" name=""/>
        <dsp:cNvSpPr/>
      </dsp:nvSpPr>
      <dsp:spPr>
        <a:xfrm>
          <a:off x="0" y="3665119"/>
          <a:ext cx="8245673" cy="7607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800" tIns="26670" rIns="149352" bIns="26670" numCol="1" spcCol="1270" anchor="t" anchorCtr="0">
          <a:noAutofit/>
        </a:bodyPr>
        <a:lstStyle/>
        <a:p>
          <a:pPr marL="171450" lvl="1" indent="-171450" algn="l" defTabSz="711200" rtl="0">
            <a:lnSpc>
              <a:spcPct val="90000"/>
            </a:lnSpc>
            <a:spcBef>
              <a:spcPct val="0"/>
            </a:spcBef>
            <a:spcAft>
              <a:spcPct val="20000"/>
            </a:spcAft>
            <a:buChar char="••"/>
          </a:pPr>
          <a:r>
            <a:rPr lang="zh-TW" altLang="en-US" sz="1600" kern="1200" dirty="0" smtClean="0"/>
            <a:t>如確定開案，學校輔導相關人員協助安排場地及學生、重要他人接受會談</a:t>
          </a:r>
          <a:endParaRPr lang="zh-TW" altLang="en-US" sz="1600" kern="1200" dirty="0"/>
        </a:p>
        <a:p>
          <a:pPr marL="171450" lvl="1" indent="-171450" algn="l" defTabSz="711200" rtl="0">
            <a:lnSpc>
              <a:spcPct val="90000"/>
            </a:lnSpc>
            <a:spcBef>
              <a:spcPct val="0"/>
            </a:spcBef>
            <a:spcAft>
              <a:spcPct val="20000"/>
            </a:spcAft>
            <a:buChar char="••"/>
          </a:pPr>
          <a:r>
            <a:rPr lang="zh-TW" altLang="en-US" sz="1600" kern="1200" dirty="0" smtClean="0"/>
            <a:t>如評估後不開案，則依據專業建議擬定校內個案輔導措施，進行後續輔導</a:t>
          </a:r>
          <a:endParaRPr lang="zh-TW" altLang="en-US" sz="1600" kern="1200" dirty="0"/>
        </a:p>
      </dsp:txBody>
      <dsp:txXfrm>
        <a:off x="0" y="3665119"/>
        <a:ext cx="8245673" cy="760725"/>
      </dsp:txXfrm>
    </dsp:sp>
    <dsp:sp modelId="{341BE2F9-4FCE-4546-9A2A-92723ABCBE8D}">
      <dsp:nvSpPr>
        <dsp:cNvPr id="0" name=""/>
        <dsp:cNvSpPr/>
      </dsp:nvSpPr>
      <dsp:spPr>
        <a:xfrm>
          <a:off x="0" y="4425844"/>
          <a:ext cx="8245673" cy="1140201"/>
        </a:xfrm>
        <a:prstGeom prst="roundRect">
          <a:avLst/>
        </a:prstGeom>
        <a:gradFill rotWithShape="0">
          <a:gsLst>
            <a:gs pos="0">
              <a:schemeClr val="accent5">
                <a:hueOff val="11883694"/>
                <a:satOff val="-60520"/>
                <a:lumOff val="11175"/>
                <a:alphaOff val="0"/>
                <a:tint val="35000"/>
                <a:satMod val="253000"/>
              </a:schemeClr>
            </a:gs>
            <a:gs pos="50000">
              <a:schemeClr val="accent5">
                <a:hueOff val="11883694"/>
                <a:satOff val="-60520"/>
                <a:lumOff val="11175"/>
                <a:alphaOff val="0"/>
                <a:tint val="42000"/>
                <a:satMod val="255000"/>
              </a:schemeClr>
            </a:gs>
            <a:gs pos="97000">
              <a:schemeClr val="accent5">
                <a:hueOff val="11883694"/>
                <a:satOff val="-60520"/>
                <a:lumOff val="11175"/>
                <a:alphaOff val="0"/>
                <a:tint val="53000"/>
                <a:satMod val="260000"/>
              </a:schemeClr>
            </a:gs>
            <a:gs pos="100000">
              <a:schemeClr val="accent5">
                <a:hueOff val="11883694"/>
                <a:satOff val="-60520"/>
                <a:lumOff val="1117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zh-TW" altLang="en-US" sz="2100" kern="1200" dirty="0" smtClean="0"/>
            <a:t>依據結案建議，進行後續追蹤輔導</a:t>
          </a:r>
          <a:endParaRPr lang="zh-TW" altLang="en-US" sz="2100" kern="1200" dirty="0"/>
        </a:p>
      </dsp:txBody>
      <dsp:txXfrm>
        <a:off x="55660" y="4481504"/>
        <a:ext cx="8134353" cy="102888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99BFC0-7342-114C-9EC6-A23BA27301FD}">
      <dsp:nvSpPr>
        <dsp:cNvPr id="0" name=""/>
        <dsp:cNvSpPr/>
      </dsp:nvSpPr>
      <dsp:spPr>
        <a:xfrm>
          <a:off x="0" y="35675"/>
          <a:ext cx="8784976" cy="1085906"/>
        </a:xfrm>
        <a:prstGeom prst="roundRect">
          <a:avLst/>
        </a:prstGeom>
        <a:gradFill rotWithShape="0">
          <a:gsLst>
            <a:gs pos="0">
              <a:schemeClr val="accent5">
                <a:hueOff val="0"/>
                <a:satOff val="0"/>
                <a:lumOff val="0"/>
                <a:alphaOff val="0"/>
                <a:tint val="35000"/>
                <a:satMod val="253000"/>
              </a:schemeClr>
            </a:gs>
            <a:gs pos="50000">
              <a:schemeClr val="accent5">
                <a:hueOff val="0"/>
                <a:satOff val="0"/>
                <a:lumOff val="0"/>
                <a:alphaOff val="0"/>
                <a:tint val="42000"/>
                <a:satMod val="255000"/>
              </a:schemeClr>
            </a:gs>
            <a:gs pos="97000">
              <a:schemeClr val="accent5">
                <a:hueOff val="0"/>
                <a:satOff val="0"/>
                <a:lumOff val="0"/>
                <a:alphaOff val="0"/>
                <a:tint val="53000"/>
                <a:satMod val="260000"/>
              </a:schemeClr>
            </a:gs>
            <a:gs pos="100000">
              <a:schemeClr val="accent5">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zh-TW" altLang="en-US" sz="2000" kern="1200" dirty="0" smtClean="0"/>
            <a:t>接獲學校填寫之「輔諮中心服務轉介單」後，由學生輔導諮商中心主責人員評估是否開案</a:t>
          </a:r>
          <a:endParaRPr lang="zh-TW" altLang="en-US" sz="2000" kern="1200" dirty="0"/>
        </a:p>
      </dsp:txBody>
      <dsp:txXfrm>
        <a:off x="53010" y="88685"/>
        <a:ext cx="8678956" cy="979886"/>
      </dsp:txXfrm>
    </dsp:sp>
    <dsp:sp modelId="{6638572A-1936-8440-A340-F754009F51D8}">
      <dsp:nvSpPr>
        <dsp:cNvPr id="0" name=""/>
        <dsp:cNvSpPr/>
      </dsp:nvSpPr>
      <dsp:spPr>
        <a:xfrm>
          <a:off x="0" y="1179182"/>
          <a:ext cx="8784976" cy="1085906"/>
        </a:xfrm>
        <a:prstGeom prst="roundRect">
          <a:avLst/>
        </a:prstGeom>
        <a:gradFill rotWithShape="0">
          <a:gsLst>
            <a:gs pos="0">
              <a:schemeClr val="accent5">
                <a:hueOff val="3961231"/>
                <a:satOff val="-20173"/>
                <a:lumOff val="3725"/>
                <a:alphaOff val="0"/>
                <a:tint val="35000"/>
                <a:satMod val="253000"/>
              </a:schemeClr>
            </a:gs>
            <a:gs pos="50000">
              <a:schemeClr val="accent5">
                <a:hueOff val="3961231"/>
                <a:satOff val="-20173"/>
                <a:lumOff val="3725"/>
                <a:alphaOff val="0"/>
                <a:tint val="42000"/>
                <a:satMod val="255000"/>
              </a:schemeClr>
            </a:gs>
            <a:gs pos="97000">
              <a:schemeClr val="accent5">
                <a:hueOff val="3961231"/>
                <a:satOff val="-20173"/>
                <a:lumOff val="3725"/>
                <a:alphaOff val="0"/>
                <a:tint val="53000"/>
                <a:satMod val="260000"/>
              </a:schemeClr>
            </a:gs>
            <a:gs pos="100000">
              <a:schemeClr val="accent5">
                <a:hueOff val="3961231"/>
                <a:satOff val="-20173"/>
                <a:lumOff val="372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zh-TW" altLang="en-US" sz="2000" kern="1200" dirty="0" smtClean="0"/>
            <a:t>如果開案，則依據輔導人員專長（心理師或社工師）分派個案，進行後續連繫及相關輔導工作</a:t>
          </a:r>
          <a:endParaRPr lang="zh-TW" altLang="en-US" sz="2000" kern="1200" dirty="0"/>
        </a:p>
      </dsp:txBody>
      <dsp:txXfrm>
        <a:off x="53010" y="1232192"/>
        <a:ext cx="8678956" cy="979886"/>
      </dsp:txXfrm>
    </dsp:sp>
    <dsp:sp modelId="{EA1A3C7F-8F1B-6D41-9B97-7DF7E405F27A}">
      <dsp:nvSpPr>
        <dsp:cNvPr id="0" name=""/>
        <dsp:cNvSpPr/>
      </dsp:nvSpPr>
      <dsp:spPr>
        <a:xfrm>
          <a:off x="0" y="2265088"/>
          <a:ext cx="8784976" cy="1159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8923" tIns="25400" rIns="142240" bIns="25400" numCol="1" spcCol="1270" anchor="t" anchorCtr="0">
          <a:noAutofit/>
        </a:bodyPr>
        <a:lstStyle/>
        <a:p>
          <a:pPr marL="171450" lvl="1" indent="-171450" algn="l" defTabSz="711200" rtl="0">
            <a:lnSpc>
              <a:spcPct val="90000"/>
            </a:lnSpc>
            <a:spcBef>
              <a:spcPct val="0"/>
            </a:spcBef>
            <a:spcAft>
              <a:spcPct val="20000"/>
            </a:spcAft>
            <a:buChar char="••"/>
          </a:pPr>
          <a:r>
            <a:rPr lang="zh-TW" altLang="en-US" sz="1600" kern="1200" dirty="0" smtClean="0"/>
            <a:t>詳細評估個案核心議題</a:t>
          </a:r>
          <a:endParaRPr lang="zh-TW" altLang="en-US" sz="1600" kern="1200" dirty="0"/>
        </a:p>
        <a:p>
          <a:pPr marL="171450" lvl="1" indent="-171450" algn="l" defTabSz="711200" rtl="0">
            <a:lnSpc>
              <a:spcPct val="90000"/>
            </a:lnSpc>
            <a:spcBef>
              <a:spcPct val="0"/>
            </a:spcBef>
            <a:spcAft>
              <a:spcPct val="20000"/>
            </a:spcAft>
            <a:buChar char="••"/>
          </a:pPr>
          <a:r>
            <a:rPr lang="zh-TW" altLang="en-US" sz="1600" kern="1200" dirty="0" smtClean="0"/>
            <a:t>整合其他輔導專業資源</a:t>
          </a:r>
          <a:endParaRPr lang="zh-TW" altLang="en-US" sz="1600" kern="1200" dirty="0"/>
        </a:p>
        <a:p>
          <a:pPr marL="171450" lvl="1" indent="-171450" algn="l" defTabSz="711200" rtl="0">
            <a:lnSpc>
              <a:spcPct val="90000"/>
            </a:lnSpc>
            <a:spcBef>
              <a:spcPct val="0"/>
            </a:spcBef>
            <a:spcAft>
              <a:spcPct val="20000"/>
            </a:spcAft>
            <a:buChar char="••"/>
          </a:pPr>
          <a:r>
            <a:rPr lang="zh-TW" altLang="en-US" sz="1600" kern="1200" dirty="0" smtClean="0"/>
            <a:t>必要時召開跨局處會議，促進跨專業人員間的整合與分工合作</a:t>
          </a:r>
          <a:endParaRPr lang="zh-TW" altLang="en-US" sz="1600" kern="1200" dirty="0"/>
        </a:p>
      </dsp:txBody>
      <dsp:txXfrm>
        <a:off x="0" y="2265088"/>
        <a:ext cx="8784976" cy="1159200"/>
      </dsp:txXfrm>
    </dsp:sp>
    <dsp:sp modelId="{D606FF01-8029-5C4E-9F2F-110717D6EDD3}">
      <dsp:nvSpPr>
        <dsp:cNvPr id="0" name=""/>
        <dsp:cNvSpPr/>
      </dsp:nvSpPr>
      <dsp:spPr>
        <a:xfrm>
          <a:off x="0" y="3424288"/>
          <a:ext cx="8784976" cy="1085906"/>
        </a:xfrm>
        <a:prstGeom prst="roundRect">
          <a:avLst/>
        </a:prstGeom>
        <a:gradFill rotWithShape="0">
          <a:gsLst>
            <a:gs pos="0">
              <a:schemeClr val="accent5">
                <a:hueOff val="7922463"/>
                <a:satOff val="-40347"/>
                <a:lumOff val="7450"/>
                <a:alphaOff val="0"/>
                <a:tint val="35000"/>
                <a:satMod val="253000"/>
              </a:schemeClr>
            </a:gs>
            <a:gs pos="50000">
              <a:schemeClr val="accent5">
                <a:hueOff val="7922463"/>
                <a:satOff val="-40347"/>
                <a:lumOff val="7450"/>
                <a:alphaOff val="0"/>
                <a:tint val="42000"/>
                <a:satMod val="255000"/>
              </a:schemeClr>
            </a:gs>
            <a:gs pos="97000">
              <a:schemeClr val="accent5">
                <a:hueOff val="7922463"/>
                <a:satOff val="-40347"/>
                <a:lumOff val="7450"/>
                <a:alphaOff val="0"/>
                <a:tint val="53000"/>
                <a:satMod val="260000"/>
              </a:schemeClr>
            </a:gs>
            <a:gs pos="100000">
              <a:schemeClr val="accent5">
                <a:hueOff val="7922463"/>
                <a:satOff val="-40347"/>
                <a:lumOff val="745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zh-TW" altLang="en-US" sz="2000" kern="1200" dirty="0" smtClean="0"/>
            <a:t>如不開案時，亦需提供學校（含導師與輔導室）或家長相關諮詢服務，及校內輔導建議</a:t>
          </a:r>
          <a:endParaRPr lang="zh-TW" altLang="en-US" sz="2000" kern="1200" dirty="0"/>
        </a:p>
      </dsp:txBody>
      <dsp:txXfrm>
        <a:off x="53010" y="3477298"/>
        <a:ext cx="8678956" cy="979886"/>
      </dsp:txXfrm>
    </dsp:sp>
    <dsp:sp modelId="{27811A37-ABB8-7246-A7B9-E8C9BB68A7D9}">
      <dsp:nvSpPr>
        <dsp:cNvPr id="0" name=""/>
        <dsp:cNvSpPr/>
      </dsp:nvSpPr>
      <dsp:spPr>
        <a:xfrm>
          <a:off x="0" y="4567794"/>
          <a:ext cx="8784976" cy="1085906"/>
        </a:xfrm>
        <a:prstGeom prst="roundRect">
          <a:avLst/>
        </a:prstGeom>
        <a:gradFill rotWithShape="0">
          <a:gsLst>
            <a:gs pos="0">
              <a:schemeClr val="accent5">
                <a:hueOff val="11883694"/>
                <a:satOff val="-60520"/>
                <a:lumOff val="11175"/>
                <a:alphaOff val="0"/>
                <a:tint val="35000"/>
                <a:satMod val="253000"/>
              </a:schemeClr>
            </a:gs>
            <a:gs pos="50000">
              <a:schemeClr val="accent5">
                <a:hueOff val="11883694"/>
                <a:satOff val="-60520"/>
                <a:lumOff val="11175"/>
                <a:alphaOff val="0"/>
                <a:tint val="42000"/>
                <a:satMod val="255000"/>
              </a:schemeClr>
            </a:gs>
            <a:gs pos="97000">
              <a:schemeClr val="accent5">
                <a:hueOff val="11883694"/>
                <a:satOff val="-60520"/>
                <a:lumOff val="11175"/>
                <a:alphaOff val="0"/>
                <a:tint val="53000"/>
                <a:satMod val="260000"/>
              </a:schemeClr>
            </a:gs>
            <a:gs pos="100000">
              <a:schemeClr val="accent5">
                <a:hueOff val="11883694"/>
                <a:satOff val="-60520"/>
                <a:lumOff val="1117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zh-TW" altLang="en-US" sz="2000" kern="1200" dirty="0" smtClean="0"/>
            <a:t>如轉介目標達成，填寫個案結案報告，載明個案輔導狀況，並提供學校後續輔導之具體建議</a:t>
          </a:r>
          <a:endParaRPr lang="zh-TW" altLang="en-US" sz="2000" kern="1200" dirty="0"/>
        </a:p>
      </dsp:txBody>
      <dsp:txXfrm>
        <a:off x="53010" y="4620804"/>
        <a:ext cx="8678956" cy="97988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2857B9-1C1D-444D-90C0-C0FF858CF08C}">
      <dsp:nvSpPr>
        <dsp:cNvPr id="0" name=""/>
        <dsp:cNvSpPr/>
      </dsp:nvSpPr>
      <dsp:spPr>
        <a:xfrm rot="5400000">
          <a:off x="4736182" y="-2368807"/>
          <a:ext cx="1281190" cy="6092854"/>
        </a:xfrm>
        <a:prstGeom prst="round2Same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ct val="15000"/>
            </a:spcAft>
            <a:buChar char="••"/>
          </a:pPr>
          <a:r>
            <a:rPr lang="zh-TW" altLang="en-US" sz="1800" kern="1200" dirty="0" smtClean="0"/>
            <a:t>當個案需要校內外多方資源共同合作、提供協助時</a:t>
          </a:r>
          <a:endParaRPr lang="zh-TW" altLang="en-US" sz="1800" kern="1200" dirty="0"/>
        </a:p>
        <a:p>
          <a:pPr marL="171450" lvl="1" indent="-171450" algn="l" defTabSz="800100" rtl="0">
            <a:lnSpc>
              <a:spcPct val="90000"/>
            </a:lnSpc>
            <a:spcBef>
              <a:spcPct val="0"/>
            </a:spcBef>
            <a:spcAft>
              <a:spcPct val="15000"/>
            </a:spcAft>
            <a:buChar char="••"/>
          </a:pPr>
          <a:r>
            <a:rPr lang="zh-TW" altLang="en-US" sz="1800" kern="1200" dirty="0" smtClean="0"/>
            <a:t>進行處遇性輔導固定次數後的跨專業團隊成果評估時</a:t>
          </a:r>
          <a:endParaRPr lang="zh-TW" altLang="en-US" sz="1800" kern="1200" dirty="0"/>
        </a:p>
      </dsp:txBody>
      <dsp:txXfrm rot="-5400000">
        <a:off x="2330351" y="99567"/>
        <a:ext cx="6030311" cy="1156104"/>
      </dsp:txXfrm>
    </dsp:sp>
    <dsp:sp modelId="{07E493BE-44E3-BD46-8607-E5551A3AC87C}">
      <dsp:nvSpPr>
        <dsp:cNvPr id="0" name=""/>
        <dsp:cNvSpPr/>
      </dsp:nvSpPr>
      <dsp:spPr>
        <a:xfrm>
          <a:off x="849" y="4542"/>
          <a:ext cx="2329500" cy="1346154"/>
        </a:xfrm>
        <a:prstGeom prst="roundRect">
          <a:avLst/>
        </a:prstGeom>
        <a:gradFill rotWithShape="0">
          <a:gsLst>
            <a:gs pos="0">
              <a:schemeClr val="accent5">
                <a:hueOff val="0"/>
                <a:satOff val="0"/>
                <a:lumOff val="0"/>
                <a:alphaOff val="0"/>
                <a:tint val="35000"/>
                <a:satMod val="253000"/>
              </a:schemeClr>
            </a:gs>
            <a:gs pos="50000">
              <a:schemeClr val="accent5">
                <a:hueOff val="0"/>
                <a:satOff val="0"/>
                <a:lumOff val="0"/>
                <a:alphaOff val="0"/>
                <a:tint val="42000"/>
                <a:satMod val="255000"/>
              </a:schemeClr>
            </a:gs>
            <a:gs pos="97000">
              <a:schemeClr val="accent5">
                <a:hueOff val="0"/>
                <a:satOff val="0"/>
                <a:lumOff val="0"/>
                <a:alphaOff val="0"/>
                <a:tint val="53000"/>
                <a:satMod val="260000"/>
              </a:schemeClr>
            </a:gs>
            <a:gs pos="100000">
              <a:schemeClr val="accent5">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60960" rIns="121920" bIns="60960" numCol="1" spcCol="1270" anchor="ctr" anchorCtr="0">
          <a:noAutofit/>
        </a:bodyPr>
        <a:lstStyle/>
        <a:p>
          <a:pPr lvl="0" algn="ctr" defTabSz="1422400" rtl="0">
            <a:lnSpc>
              <a:spcPct val="90000"/>
            </a:lnSpc>
            <a:spcBef>
              <a:spcPct val="0"/>
            </a:spcBef>
            <a:spcAft>
              <a:spcPct val="35000"/>
            </a:spcAft>
          </a:pPr>
          <a:r>
            <a:rPr lang="zh-TW" altLang="en-US" sz="3200" kern="1200" dirty="0" smtClean="0"/>
            <a:t>召開時機</a:t>
          </a:r>
          <a:endParaRPr lang="zh-TW" altLang="en-US" sz="3200" kern="1200" dirty="0"/>
        </a:p>
      </dsp:txBody>
      <dsp:txXfrm>
        <a:off x="66563" y="70256"/>
        <a:ext cx="2198072" cy="1214726"/>
      </dsp:txXfrm>
    </dsp:sp>
    <dsp:sp modelId="{F6D31CF1-38BB-1849-90A6-18101E81B08F}">
      <dsp:nvSpPr>
        <dsp:cNvPr id="0" name=""/>
        <dsp:cNvSpPr/>
      </dsp:nvSpPr>
      <dsp:spPr>
        <a:xfrm rot="5400000">
          <a:off x="4793231" y="-846779"/>
          <a:ext cx="1227122" cy="6033050"/>
        </a:xfrm>
        <a:prstGeom prst="round2SameRect">
          <a:avLst/>
        </a:prstGeom>
        <a:solidFill>
          <a:schemeClr val="accent5">
            <a:tint val="40000"/>
            <a:alpha val="90000"/>
            <a:hueOff val="6503817"/>
            <a:satOff val="-3248"/>
            <a:lumOff val="153"/>
            <a:alphaOff val="0"/>
          </a:schemeClr>
        </a:solidFill>
        <a:ln w="9525" cap="flat" cmpd="sng" algn="ctr">
          <a:solidFill>
            <a:schemeClr val="accent5">
              <a:tint val="40000"/>
              <a:alpha val="90000"/>
              <a:hueOff val="6503817"/>
              <a:satOff val="-3248"/>
              <a:lumOff val="15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ct val="15000"/>
            </a:spcAft>
            <a:buChar char="••"/>
          </a:pPr>
          <a:r>
            <a:rPr lang="zh-TW" altLang="en-US" sz="1800" kern="1200" dirty="0" smtClean="0"/>
            <a:t>綜合各專業人員的評估意見、形成共識、擬定後續的個案處遇計畫</a:t>
          </a:r>
          <a:endParaRPr lang="zh-TW" altLang="en-US" sz="1800" kern="1200" dirty="0"/>
        </a:p>
      </dsp:txBody>
      <dsp:txXfrm rot="-5400000">
        <a:off x="2390268" y="1616087"/>
        <a:ext cx="5973147" cy="1107316"/>
      </dsp:txXfrm>
    </dsp:sp>
    <dsp:sp modelId="{592FFCB3-4930-D04F-B057-7AFDF6ECB5AF}">
      <dsp:nvSpPr>
        <dsp:cNvPr id="0" name=""/>
        <dsp:cNvSpPr/>
      </dsp:nvSpPr>
      <dsp:spPr>
        <a:xfrm>
          <a:off x="849" y="1496668"/>
          <a:ext cx="2389418" cy="1346154"/>
        </a:xfrm>
        <a:prstGeom prst="roundRect">
          <a:avLst/>
        </a:prstGeom>
        <a:gradFill rotWithShape="0">
          <a:gsLst>
            <a:gs pos="0">
              <a:schemeClr val="accent5">
                <a:hueOff val="5941847"/>
                <a:satOff val="-30260"/>
                <a:lumOff val="5588"/>
                <a:alphaOff val="0"/>
                <a:tint val="35000"/>
                <a:satMod val="253000"/>
              </a:schemeClr>
            </a:gs>
            <a:gs pos="50000">
              <a:schemeClr val="accent5">
                <a:hueOff val="5941847"/>
                <a:satOff val="-30260"/>
                <a:lumOff val="5588"/>
                <a:alphaOff val="0"/>
                <a:tint val="42000"/>
                <a:satMod val="255000"/>
              </a:schemeClr>
            </a:gs>
            <a:gs pos="97000">
              <a:schemeClr val="accent5">
                <a:hueOff val="5941847"/>
                <a:satOff val="-30260"/>
                <a:lumOff val="5588"/>
                <a:alphaOff val="0"/>
                <a:tint val="53000"/>
                <a:satMod val="260000"/>
              </a:schemeClr>
            </a:gs>
            <a:gs pos="100000">
              <a:schemeClr val="accent5">
                <a:hueOff val="5941847"/>
                <a:satOff val="-30260"/>
                <a:lumOff val="5588"/>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60960" rIns="121920" bIns="60960" numCol="1" spcCol="1270" anchor="ctr" anchorCtr="0">
          <a:noAutofit/>
        </a:bodyPr>
        <a:lstStyle/>
        <a:p>
          <a:pPr lvl="0" algn="ctr" defTabSz="1422400" rtl="0">
            <a:lnSpc>
              <a:spcPct val="90000"/>
            </a:lnSpc>
            <a:spcBef>
              <a:spcPct val="0"/>
            </a:spcBef>
            <a:spcAft>
              <a:spcPct val="35000"/>
            </a:spcAft>
          </a:pPr>
          <a:r>
            <a:rPr lang="zh-TW" altLang="en-US" sz="3200" kern="1200" smtClean="0"/>
            <a:t>會議目的</a:t>
          </a:r>
          <a:endParaRPr lang="zh-TW" altLang="en-US" sz="3200" kern="1200"/>
        </a:p>
      </dsp:txBody>
      <dsp:txXfrm>
        <a:off x="66563" y="1562382"/>
        <a:ext cx="2257990" cy="1214726"/>
      </dsp:txXfrm>
    </dsp:sp>
    <dsp:sp modelId="{25A89488-6A79-AA4A-AED7-D50284A432D4}">
      <dsp:nvSpPr>
        <dsp:cNvPr id="0" name=""/>
        <dsp:cNvSpPr/>
      </dsp:nvSpPr>
      <dsp:spPr>
        <a:xfrm rot="5400000">
          <a:off x="4239016" y="1140045"/>
          <a:ext cx="2335552" cy="6033050"/>
        </a:xfrm>
        <a:prstGeom prst="round2SameRect">
          <a:avLst/>
        </a:prstGeom>
        <a:solidFill>
          <a:schemeClr val="accent5">
            <a:tint val="40000"/>
            <a:alpha val="90000"/>
            <a:hueOff val="13007634"/>
            <a:satOff val="-6496"/>
            <a:lumOff val="306"/>
            <a:alphaOff val="0"/>
          </a:schemeClr>
        </a:solidFill>
        <a:ln w="9525" cap="flat" cmpd="sng" algn="ctr">
          <a:solidFill>
            <a:schemeClr val="accent5">
              <a:tint val="40000"/>
              <a:alpha val="90000"/>
              <a:hueOff val="13007634"/>
              <a:satOff val="-6496"/>
              <a:lumOff val="30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ct val="15000"/>
            </a:spcAft>
            <a:buChar char="••"/>
          </a:pPr>
          <a:r>
            <a:rPr lang="zh-TW" altLang="en-US" sz="1800" kern="1200" dirty="0" smtClean="0"/>
            <a:t>由校長或輔導主任召集與邀請校內輔導相關人員與外部專業資源相關人員（含輔諮中心專輔人員）共同召開，必要時，可由教育局處人員主持</a:t>
          </a:r>
          <a:endParaRPr lang="zh-TW" altLang="en-US" sz="1800" kern="1200" dirty="0"/>
        </a:p>
        <a:p>
          <a:pPr marL="171450" lvl="1" indent="-171450" algn="l" defTabSz="800100" rtl="0">
            <a:lnSpc>
              <a:spcPct val="90000"/>
            </a:lnSpc>
            <a:spcBef>
              <a:spcPct val="0"/>
            </a:spcBef>
            <a:spcAft>
              <a:spcPct val="15000"/>
            </a:spcAft>
            <a:buChar char="••"/>
          </a:pPr>
          <a:r>
            <a:rPr lang="zh-TW" altLang="en-US" sz="1800" kern="1200" dirty="0" smtClean="0"/>
            <a:t>會議前，校內團隊需進行會前溝通與準備，以利會議順利達成共識與目標；會議完成時，需形成共識與具體分工合作策略；必要時，預定下次會議時間</a:t>
          </a:r>
          <a:endParaRPr lang="zh-TW" altLang="en-US" sz="1800" kern="1200" dirty="0"/>
        </a:p>
      </dsp:txBody>
      <dsp:txXfrm rot="-5400000">
        <a:off x="2390267" y="3102806"/>
        <a:ext cx="5919038" cy="2107528"/>
      </dsp:txXfrm>
    </dsp:sp>
    <dsp:sp modelId="{3590AB9A-2322-CA4E-A05C-1CAD04D508C3}">
      <dsp:nvSpPr>
        <dsp:cNvPr id="0" name=""/>
        <dsp:cNvSpPr/>
      </dsp:nvSpPr>
      <dsp:spPr>
        <a:xfrm>
          <a:off x="849" y="3034294"/>
          <a:ext cx="2389418" cy="2244553"/>
        </a:xfrm>
        <a:prstGeom prst="roundRect">
          <a:avLst/>
        </a:prstGeom>
        <a:gradFill rotWithShape="0">
          <a:gsLst>
            <a:gs pos="0">
              <a:schemeClr val="accent5">
                <a:hueOff val="11883694"/>
                <a:satOff val="-60520"/>
                <a:lumOff val="11175"/>
                <a:alphaOff val="0"/>
                <a:tint val="35000"/>
                <a:satMod val="253000"/>
              </a:schemeClr>
            </a:gs>
            <a:gs pos="50000">
              <a:schemeClr val="accent5">
                <a:hueOff val="11883694"/>
                <a:satOff val="-60520"/>
                <a:lumOff val="11175"/>
                <a:alphaOff val="0"/>
                <a:tint val="42000"/>
                <a:satMod val="255000"/>
              </a:schemeClr>
            </a:gs>
            <a:gs pos="97000">
              <a:schemeClr val="accent5">
                <a:hueOff val="11883694"/>
                <a:satOff val="-60520"/>
                <a:lumOff val="11175"/>
                <a:alphaOff val="0"/>
                <a:tint val="53000"/>
                <a:satMod val="260000"/>
              </a:schemeClr>
            </a:gs>
            <a:gs pos="100000">
              <a:schemeClr val="accent5">
                <a:hueOff val="11883694"/>
                <a:satOff val="-60520"/>
                <a:lumOff val="1117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60960" rIns="121920" bIns="60960" numCol="1" spcCol="1270" anchor="ctr" anchorCtr="0">
          <a:noAutofit/>
        </a:bodyPr>
        <a:lstStyle/>
        <a:p>
          <a:pPr lvl="0" algn="ctr" defTabSz="1422400" rtl="0">
            <a:lnSpc>
              <a:spcPct val="90000"/>
            </a:lnSpc>
            <a:spcBef>
              <a:spcPct val="0"/>
            </a:spcBef>
            <a:spcAft>
              <a:spcPct val="35000"/>
            </a:spcAft>
          </a:pPr>
          <a:r>
            <a:rPr lang="zh-TW" altLang="en-US" sz="3200" kern="1200" smtClean="0"/>
            <a:t>進行方式</a:t>
          </a:r>
          <a:endParaRPr lang="zh-TW" altLang="en-US" sz="3200" kern="1200"/>
        </a:p>
      </dsp:txBody>
      <dsp:txXfrm>
        <a:off x="110419" y="3143864"/>
        <a:ext cx="2170278" cy="202541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31A437-0DFC-45EE-B3AC-6253D636C17D}">
      <dsp:nvSpPr>
        <dsp:cNvPr id="0" name=""/>
        <dsp:cNvSpPr/>
      </dsp:nvSpPr>
      <dsp:spPr>
        <a:xfrm>
          <a:off x="0" y="0"/>
          <a:ext cx="8424936" cy="1317435"/>
        </a:xfrm>
        <a:prstGeom prst="roundRect">
          <a:avLst/>
        </a:prstGeom>
        <a:gradFill rotWithShape="0">
          <a:gsLst>
            <a:gs pos="0">
              <a:schemeClr val="accent3">
                <a:hueOff val="0"/>
                <a:satOff val="0"/>
                <a:lumOff val="0"/>
                <a:alphaOff val="0"/>
                <a:tint val="35000"/>
                <a:satMod val="253000"/>
              </a:schemeClr>
            </a:gs>
            <a:gs pos="50000">
              <a:schemeClr val="accent3">
                <a:hueOff val="0"/>
                <a:satOff val="0"/>
                <a:lumOff val="0"/>
                <a:alphaOff val="0"/>
                <a:tint val="42000"/>
                <a:satMod val="255000"/>
              </a:schemeClr>
            </a:gs>
            <a:gs pos="97000">
              <a:schemeClr val="accent3">
                <a:hueOff val="0"/>
                <a:satOff val="0"/>
                <a:lumOff val="0"/>
                <a:alphaOff val="0"/>
                <a:tint val="53000"/>
                <a:satMod val="260000"/>
              </a:schemeClr>
            </a:gs>
            <a:gs pos="100000">
              <a:schemeClr val="accent3">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zh-TW" altLang="en-US" sz="2000" b="1" kern="1200" dirty="0" smtClean="0"/>
            <a:t>啟動時機</a:t>
          </a:r>
          <a:r>
            <a:rPr lang="en-US" altLang="zh-TW" sz="2000" b="1" kern="1200" dirty="0" smtClean="0"/>
            <a:t>---</a:t>
          </a:r>
        </a:p>
        <a:p>
          <a:pPr lvl="0" algn="l" defTabSz="889000" rtl="0">
            <a:lnSpc>
              <a:spcPct val="90000"/>
            </a:lnSpc>
            <a:spcBef>
              <a:spcPct val="0"/>
            </a:spcBef>
            <a:spcAft>
              <a:spcPct val="35000"/>
            </a:spcAft>
          </a:pPr>
          <a:r>
            <a:rPr lang="zh-TW" altLang="zh-TW" sz="2000" b="1" kern="1200" dirty="0" smtClean="0"/>
            <a:t>校園霸凌事件發生後</a:t>
          </a:r>
          <a:r>
            <a:rPr lang="zh-TW" altLang="en-US" sz="2000" b="1" kern="1200" dirty="0" smtClean="0"/>
            <a:t>，學校輔導人員已積極提供初級與二級輔導服務，      霸凌者或被霸凌者行為更惡化，出現更嚴重的適應困難或偏差行為時。</a:t>
          </a:r>
          <a:endParaRPr lang="zh-TW" altLang="en-US" sz="2000" b="1" kern="1200" dirty="0"/>
        </a:p>
      </dsp:txBody>
      <dsp:txXfrm>
        <a:off x="64312" y="64312"/>
        <a:ext cx="8296312" cy="1188811"/>
      </dsp:txXfrm>
    </dsp:sp>
    <dsp:sp modelId="{AB7FDAC0-1591-4C86-921E-E1AF43155C7C}">
      <dsp:nvSpPr>
        <dsp:cNvPr id="0" name=""/>
        <dsp:cNvSpPr/>
      </dsp:nvSpPr>
      <dsp:spPr>
        <a:xfrm>
          <a:off x="0" y="1343733"/>
          <a:ext cx="8424936" cy="1064517"/>
        </a:xfrm>
        <a:prstGeom prst="roundRect">
          <a:avLst/>
        </a:prstGeom>
        <a:gradFill rotWithShape="0">
          <a:gsLst>
            <a:gs pos="0">
              <a:schemeClr val="accent3">
                <a:hueOff val="-4206610"/>
                <a:satOff val="-2163"/>
                <a:lumOff val="-931"/>
                <a:alphaOff val="0"/>
                <a:tint val="35000"/>
                <a:satMod val="253000"/>
              </a:schemeClr>
            </a:gs>
            <a:gs pos="50000">
              <a:schemeClr val="accent3">
                <a:hueOff val="-4206610"/>
                <a:satOff val="-2163"/>
                <a:lumOff val="-931"/>
                <a:alphaOff val="0"/>
                <a:tint val="42000"/>
                <a:satMod val="255000"/>
              </a:schemeClr>
            </a:gs>
            <a:gs pos="97000">
              <a:schemeClr val="accent3">
                <a:hueOff val="-4206610"/>
                <a:satOff val="-2163"/>
                <a:lumOff val="-931"/>
                <a:alphaOff val="0"/>
                <a:tint val="53000"/>
                <a:satMod val="260000"/>
              </a:schemeClr>
            </a:gs>
            <a:gs pos="100000">
              <a:schemeClr val="accent3">
                <a:hueOff val="-4206610"/>
                <a:satOff val="-2163"/>
                <a:lumOff val="-931"/>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zh-TW" altLang="en-US" sz="2000" b="1" kern="1200" dirty="0" smtClean="0"/>
            <a:t>由輔導組長（或各校輔導工作承辦人員）向縣市的學生輔導諮商中心申請三級處遇性輔導服務。</a:t>
          </a:r>
        </a:p>
        <a:p>
          <a:pPr lvl="0" algn="l" defTabSz="800100" rtl="0">
            <a:lnSpc>
              <a:spcPct val="90000"/>
            </a:lnSpc>
            <a:spcBef>
              <a:spcPct val="0"/>
            </a:spcBef>
            <a:spcAft>
              <a:spcPct val="35000"/>
            </a:spcAft>
          </a:pPr>
          <a:endParaRPr lang="zh-TW" altLang="en-US" sz="1800" b="1" kern="1200" dirty="0"/>
        </a:p>
      </dsp:txBody>
      <dsp:txXfrm>
        <a:off x="51965" y="1395698"/>
        <a:ext cx="8321006" cy="960587"/>
      </dsp:txXfrm>
    </dsp:sp>
    <dsp:sp modelId="{414B2CCF-DABD-4B8A-BC60-DB6CDCB6511B}">
      <dsp:nvSpPr>
        <dsp:cNvPr id="0" name=""/>
        <dsp:cNvSpPr/>
      </dsp:nvSpPr>
      <dsp:spPr>
        <a:xfrm>
          <a:off x="0" y="2403215"/>
          <a:ext cx="8424936" cy="1064517"/>
        </a:xfrm>
        <a:prstGeom prst="roundRect">
          <a:avLst/>
        </a:prstGeom>
        <a:gradFill rotWithShape="0">
          <a:gsLst>
            <a:gs pos="0">
              <a:schemeClr val="accent3">
                <a:hueOff val="-8413219"/>
                <a:satOff val="-4326"/>
                <a:lumOff val="-1863"/>
                <a:alphaOff val="0"/>
                <a:tint val="35000"/>
                <a:satMod val="253000"/>
              </a:schemeClr>
            </a:gs>
            <a:gs pos="50000">
              <a:schemeClr val="accent3">
                <a:hueOff val="-8413219"/>
                <a:satOff val="-4326"/>
                <a:lumOff val="-1863"/>
                <a:alphaOff val="0"/>
                <a:tint val="42000"/>
                <a:satMod val="255000"/>
              </a:schemeClr>
            </a:gs>
            <a:gs pos="97000">
              <a:schemeClr val="accent3">
                <a:hueOff val="-8413219"/>
                <a:satOff val="-4326"/>
                <a:lumOff val="-1863"/>
                <a:alphaOff val="0"/>
                <a:tint val="53000"/>
                <a:satMod val="260000"/>
              </a:schemeClr>
            </a:gs>
            <a:gs pos="100000">
              <a:schemeClr val="accent3">
                <a:hueOff val="-8413219"/>
                <a:satOff val="-4326"/>
                <a:lumOff val="-1863"/>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zh-TW" altLang="en-US" sz="2000" b="1" kern="1200" dirty="0" smtClean="0"/>
            <a:t>如涉及法律或醫療問題，則需要整合校內外不同專業資源，例如社政、警政、醫療院所等，提供受輔學生更多元的處遇性服務。</a:t>
          </a:r>
        </a:p>
        <a:p>
          <a:pPr lvl="0" algn="l">
            <a:spcBef>
              <a:spcPct val="0"/>
            </a:spcBef>
          </a:pPr>
          <a:endParaRPr lang="zh-TW" altLang="en-US" sz="1800" b="1" kern="1200" dirty="0"/>
        </a:p>
      </dsp:txBody>
      <dsp:txXfrm>
        <a:off x="51965" y="2455180"/>
        <a:ext cx="8321006" cy="960587"/>
      </dsp:txXfrm>
    </dsp:sp>
    <dsp:sp modelId="{8639C548-1EA4-41E9-898B-3EB9FB71E8A8}">
      <dsp:nvSpPr>
        <dsp:cNvPr id="0" name=""/>
        <dsp:cNvSpPr/>
      </dsp:nvSpPr>
      <dsp:spPr>
        <a:xfrm>
          <a:off x="0" y="3450151"/>
          <a:ext cx="8424936" cy="1064517"/>
        </a:xfrm>
        <a:prstGeom prst="roundRect">
          <a:avLst/>
        </a:prstGeom>
        <a:gradFill rotWithShape="0">
          <a:gsLst>
            <a:gs pos="0">
              <a:schemeClr val="accent3">
                <a:hueOff val="-12619828"/>
                <a:satOff val="-6489"/>
                <a:lumOff val="-2794"/>
                <a:alphaOff val="0"/>
                <a:tint val="35000"/>
                <a:satMod val="253000"/>
              </a:schemeClr>
            </a:gs>
            <a:gs pos="50000">
              <a:schemeClr val="accent3">
                <a:hueOff val="-12619828"/>
                <a:satOff val="-6489"/>
                <a:lumOff val="-2794"/>
                <a:alphaOff val="0"/>
                <a:tint val="42000"/>
                <a:satMod val="255000"/>
              </a:schemeClr>
            </a:gs>
            <a:gs pos="97000">
              <a:schemeClr val="accent3">
                <a:hueOff val="-12619828"/>
                <a:satOff val="-6489"/>
                <a:lumOff val="-2794"/>
                <a:alphaOff val="0"/>
                <a:tint val="53000"/>
                <a:satMod val="260000"/>
              </a:schemeClr>
            </a:gs>
            <a:gs pos="100000">
              <a:schemeClr val="accent3">
                <a:hueOff val="-12619828"/>
                <a:satOff val="-6489"/>
                <a:lumOff val="-2794"/>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zh-TW" altLang="en-US" sz="2000" b="1" kern="1200" dirty="0" smtClean="0"/>
            <a:t>必要時亦可委請學生輔導諮商中心協助，召開跨局處個案會議。</a:t>
          </a:r>
        </a:p>
        <a:p>
          <a:pPr marL="0" marR="0" lvl="0" indent="0" algn="l" defTabSz="914400" rtl="0" eaLnBrk="1" fontAlgn="auto" latinLnBrk="0" hangingPunct="1">
            <a:lnSpc>
              <a:spcPct val="100000"/>
            </a:lnSpc>
            <a:spcBef>
              <a:spcPct val="0"/>
            </a:spcBef>
            <a:spcAft>
              <a:spcPts val="0"/>
            </a:spcAft>
            <a:buClrTx/>
            <a:buSzTx/>
            <a:buFontTx/>
            <a:buNone/>
            <a:tabLst/>
            <a:defRPr/>
          </a:pPr>
          <a:endParaRPr lang="zh-TW" altLang="en-US" sz="2400" b="1" kern="1200" dirty="0" smtClean="0"/>
        </a:p>
      </dsp:txBody>
      <dsp:txXfrm>
        <a:off x="51965" y="3502116"/>
        <a:ext cx="8321006" cy="960587"/>
      </dsp:txXfrm>
    </dsp:sp>
    <dsp:sp modelId="{039BF592-DDF8-4163-ABAD-E43890EF667B}">
      <dsp:nvSpPr>
        <dsp:cNvPr id="0" name=""/>
        <dsp:cNvSpPr/>
      </dsp:nvSpPr>
      <dsp:spPr>
        <a:xfrm>
          <a:off x="0" y="4541348"/>
          <a:ext cx="8424936" cy="523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7492" tIns="22860" rIns="128016" bIns="22860" numCol="1" spcCol="1270" anchor="t" anchorCtr="0">
          <a:noAutofit/>
        </a:bodyPr>
        <a:lstStyle/>
        <a:p>
          <a:pPr marL="171450" lvl="1" indent="-171450" algn="l" defTabSz="800100" rtl="0">
            <a:lnSpc>
              <a:spcPct val="90000"/>
            </a:lnSpc>
            <a:spcBef>
              <a:spcPct val="0"/>
            </a:spcBef>
            <a:spcAft>
              <a:spcPct val="20000"/>
            </a:spcAft>
            <a:buChar char="••"/>
          </a:pPr>
          <a:endParaRPr lang="zh-TW" altLang="en-US" sz="1800" b="0" kern="1200" dirty="0"/>
        </a:p>
      </dsp:txBody>
      <dsp:txXfrm>
        <a:off x="0" y="4541348"/>
        <a:ext cx="8424936" cy="52316"/>
      </dsp:txXfrm>
    </dsp:sp>
    <dsp:sp modelId="{5468A5CC-3E62-4374-A9AD-17F2115DB456}">
      <dsp:nvSpPr>
        <dsp:cNvPr id="0" name=""/>
        <dsp:cNvSpPr/>
      </dsp:nvSpPr>
      <dsp:spPr>
        <a:xfrm>
          <a:off x="0" y="4593664"/>
          <a:ext cx="8424936" cy="1064517"/>
        </a:xfrm>
        <a:prstGeom prst="roundRect">
          <a:avLst/>
        </a:prstGeom>
        <a:gradFill rotWithShape="0">
          <a:gsLst>
            <a:gs pos="0">
              <a:schemeClr val="accent3">
                <a:hueOff val="-16826439"/>
                <a:satOff val="-8652"/>
                <a:lumOff val="-3725"/>
                <a:alphaOff val="0"/>
                <a:tint val="35000"/>
                <a:satMod val="253000"/>
              </a:schemeClr>
            </a:gs>
            <a:gs pos="50000">
              <a:schemeClr val="accent3">
                <a:hueOff val="-16826439"/>
                <a:satOff val="-8652"/>
                <a:lumOff val="-3725"/>
                <a:alphaOff val="0"/>
                <a:tint val="42000"/>
                <a:satMod val="255000"/>
              </a:schemeClr>
            </a:gs>
            <a:gs pos="97000">
              <a:schemeClr val="accent3">
                <a:hueOff val="-16826439"/>
                <a:satOff val="-8652"/>
                <a:lumOff val="-3725"/>
                <a:alphaOff val="0"/>
                <a:tint val="53000"/>
                <a:satMod val="260000"/>
              </a:schemeClr>
            </a:gs>
            <a:gs pos="100000">
              <a:schemeClr val="accent3">
                <a:hueOff val="-16826439"/>
                <a:satOff val="-8652"/>
                <a:lumOff val="-3725"/>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zh-TW" altLang="en-US" sz="2000" b="1" kern="1200" dirty="0" smtClean="0"/>
            <a:t>可邀請學校、社會局、少年隊等相關人員出席，共同討論學生安置與輔導等事宜。</a:t>
          </a:r>
        </a:p>
      </dsp:txBody>
      <dsp:txXfrm>
        <a:off x="51965" y="4645629"/>
        <a:ext cx="8321006" cy="96058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33CB5F-6EF0-4130-B1CB-F0EA71426475}">
      <dsp:nvSpPr>
        <dsp:cNvPr id="0" name=""/>
        <dsp:cNvSpPr/>
      </dsp:nvSpPr>
      <dsp:spPr>
        <a:xfrm>
          <a:off x="-770373" y="36733"/>
          <a:ext cx="5115982" cy="5320361"/>
        </a:xfrm>
        <a:prstGeom prst="pie">
          <a:avLst>
            <a:gd name="adj1" fmla="val 5400000"/>
            <a:gd name="adj2" fmla="val 1620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7D18C45-C5CA-45DC-9197-B235517B2165}">
      <dsp:nvSpPr>
        <dsp:cNvPr id="0" name=""/>
        <dsp:cNvSpPr/>
      </dsp:nvSpPr>
      <dsp:spPr>
        <a:xfrm>
          <a:off x="1588887" y="3390"/>
          <a:ext cx="6504547" cy="5400591"/>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zh-TW" altLang="en-US" sz="1800" b="1" kern="1200" dirty="0" smtClean="0">
              <a:solidFill>
                <a:schemeClr val="accent6"/>
              </a:solidFill>
            </a:rPr>
            <a:t>與學生輔導諮商中心合作</a:t>
          </a:r>
          <a:endParaRPr lang="zh-TW" altLang="en-US" sz="1800" b="1" kern="1200" dirty="0">
            <a:solidFill>
              <a:schemeClr val="accent6"/>
            </a:solidFill>
          </a:endParaRPr>
        </a:p>
      </dsp:txBody>
      <dsp:txXfrm>
        <a:off x="1588887" y="3390"/>
        <a:ext cx="3252273" cy="1620180"/>
      </dsp:txXfrm>
    </dsp:sp>
    <dsp:sp modelId="{132CE6A3-838C-473C-95C2-943C5804E441}">
      <dsp:nvSpPr>
        <dsp:cNvPr id="0" name=""/>
        <dsp:cNvSpPr/>
      </dsp:nvSpPr>
      <dsp:spPr>
        <a:xfrm>
          <a:off x="288021" y="1299518"/>
          <a:ext cx="2676901" cy="4120057"/>
        </a:xfrm>
        <a:prstGeom prst="pie">
          <a:avLst>
            <a:gd name="adj1" fmla="val 5400000"/>
            <a:gd name="adj2" fmla="val 1620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8AF4A5-1CCD-4594-93D1-E91D3D6D841C}">
      <dsp:nvSpPr>
        <dsp:cNvPr id="0" name=""/>
        <dsp:cNvSpPr/>
      </dsp:nvSpPr>
      <dsp:spPr>
        <a:xfrm>
          <a:off x="1556521" y="1516514"/>
          <a:ext cx="6508377" cy="3432224"/>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zh-TW" altLang="en-US" sz="1800" b="1" kern="1200" dirty="0" smtClean="0">
              <a:solidFill>
                <a:schemeClr val="accent6"/>
              </a:solidFill>
            </a:rPr>
            <a:t>      與社政系統合作</a:t>
          </a:r>
          <a:endParaRPr lang="zh-TW" altLang="en-US" sz="1800" b="1" kern="1200" dirty="0">
            <a:solidFill>
              <a:schemeClr val="accent6"/>
            </a:solidFill>
          </a:endParaRPr>
        </a:p>
      </dsp:txBody>
      <dsp:txXfrm>
        <a:off x="1556521" y="1516514"/>
        <a:ext cx="3254188" cy="1584103"/>
      </dsp:txXfrm>
    </dsp:sp>
    <dsp:sp modelId="{E6A3C47D-5DD1-4CB5-8B7B-5177E3D63D71}">
      <dsp:nvSpPr>
        <dsp:cNvPr id="0" name=""/>
        <dsp:cNvSpPr/>
      </dsp:nvSpPr>
      <dsp:spPr>
        <a:xfrm>
          <a:off x="1152127" y="3039120"/>
          <a:ext cx="681748" cy="2323148"/>
        </a:xfrm>
        <a:prstGeom prst="pie">
          <a:avLst>
            <a:gd name="adj1" fmla="val 5400000"/>
            <a:gd name="adj2" fmla="val 1620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156EF8-D15E-44C3-A97B-F1C0CFA927A7}">
      <dsp:nvSpPr>
        <dsp:cNvPr id="0" name=""/>
        <dsp:cNvSpPr/>
      </dsp:nvSpPr>
      <dsp:spPr>
        <a:xfrm>
          <a:off x="1512182" y="3021389"/>
          <a:ext cx="6716185" cy="237921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zh-TW" altLang="en-US" sz="1800" b="1" kern="1200" dirty="0" smtClean="0">
              <a:solidFill>
                <a:schemeClr val="accent6"/>
              </a:solidFill>
            </a:rPr>
            <a:t>與警政系統的合作</a:t>
          </a:r>
          <a:endParaRPr lang="zh-TW" altLang="en-US" sz="1800" b="1" kern="1200" dirty="0">
            <a:solidFill>
              <a:schemeClr val="accent6"/>
            </a:solidFill>
          </a:endParaRPr>
        </a:p>
      </dsp:txBody>
      <dsp:txXfrm>
        <a:off x="1512182" y="3021389"/>
        <a:ext cx="3358092" cy="2379210"/>
      </dsp:txXfrm>
    </dsp:sp>
    <dsp:sp modelId="{D22E4B7D-7A01-4449-A723-C07DD86FF66F}">
      <dsp:nvSpPr>
        <dsp:cNvPr id="0" name=""/>
        <dsp:cNvSpPr/>
      </dsp:nvSpPr>
      <dsp:spPr>
        <a:xfrm>
          <a:off x="3967061" y="3390"/>
          <a:ext cx="4141128" cy="156293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14300" lvl="1" indent="-114300" algn="l" defTabSz="622300">
            <a:lnSpc>
              <a:spcPct val="90000"/>
            </a:lnSpc>
            <a:spcBef>
              <a:spcPct val="0"/>
            </a:spcBef>
            <a:spcAft>
              <a:spcPct val="15000"/>
            </a:spcAft>
            <a:buChar char="••"/>
          </a:pPr>
          <a:r>
            <a:rPr lang="zh-TW" altLang="en-US" sz="1400" b="1" kern="1200" dirty="0" smtClean="0"/>
            <a:t>主要執行者是中心的專任專業輔導人員；</a:t>
          </a:r>
          <a:endParaRPr lang="zh-TW" altLang="en-US" sz="1400" b="1" kern="1200" dirty="0"/>
        </a:p>
        <a:p>
          <a:pPr marL="114300" lvl="1" indent="-114300" algn="l" defTabSz="622300">
            <a:lnSpc>
              <a:spcPct val="90000"/>
            </a:lnSpc>
            <a:spcBef>
              <a:spcPct val="0"/>
            </a:spcBef>
            <a:spcAft>
              <a:spcPct val="15000"/>
            </a:spcAft>
            <a:buChar char="••"/>
          </a:pPr>
          <a:r>
            <a:rPr lang="zh-TW" altLang="en-US" sz="1400" b="1" kern="1200" dirty="0" smtClean="0"/>
            <a:t>輔導教師與學校則扮演支援人力角色。</a:t>
          </a:r>
          <a:endParaRPr lang="zh-TW" altLang="en-US" sz="1400" b="1" kern="1200" dirty="0"/>
        </a:p>
        <a:p>
          <a:pPr marL="114300" lvl="1" indent="-114300" algn="l" defTabSz="622300">
            <a:lnSpc>
              <a:spcPct val="90000"/>
            </a:lnSpc>
            <a:spcBef>
              <a:spcPct val="0"/>
            </a:spcBef>
            <a:spcAft>
              <a:spcPct val="15000"/>
            </a:spcAft>
            <a:buChar char="••"/>
          </a:pPr>
          <a:r>
            <a:rPr lang="zh-TW" altLang="en-US" sz="1400" b="1" kern="1200" dirty="0" smtClean="0"/>
            <a:t>詳細轉介原則、轉介流程和跨專業合作作業流程請參考學校所在縣市諮商輔導中心網站。</a:t>
          </a:r>
          <a:endParaRPr lang="zh-TW" altLang="en-US" sz="1400" b="1" kern="1200" dirty="0"/>
        </a:p>
      </dsp:txBody>
      <dsp:txXfrm>
        <a:off x="3967061" y="3390"/>
        <a:ext cx="4141128" cy="1562930"/>
      </dsp:txXfrm>
    </dsp:sp>
    <dsp:sp modelId="{632F7ECC-DF35-4DE3-AF01-B49E80C327DD}">
      <dsp:nvSpPr>
        <dsp:cNvPr id="0" name=""/>
        <dsp:cNvSpPr/>
      </dsp:nvSpPr>
      <dsp:spPr>
        <a:xfrm>
          <a:off x="3600402" y="1659565"/>
          <a:ext cx="4437068" cy="156292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14300" lvl="1" indent="-114300" algn="l" defTabSz="622300">
            <a:lnSpc>
              <a:spcPct val="90000"/>
            </a:lnSpc>
            <a:spcBef>
              <a:spcPct val="0"/>
            </a:spcBef>
            <a:spcAft>
              <a:spcPct val="15000"/>
            </a:spcAft>
            <a:buChar char="••"/>
          </a:pPr>
          <a:r>
            <a:rPr lang="zh-TW" altLang="en-US" sz="1400" b="1" kern="1200" dirty="0" smtClean="0"/>
            <a:t>「家庭暴力暨（及）性侵害防治中心」常是與輔導處</a:t>
          </a:r>
          <a:r>
            <a:rPr lang="en-US" altLang="en-US" sz="1400" b="1" kern="1200" dirty="0" smtClean="0"/>
            <a:t>(</a:t>
          </a:r>
          <a:r>
            <a:rPr lang="zh-TW" altLang="en-US" sz="1400" b="1" kern="1200" dirty="0" smtClean="0"/>
            <a:t>室</a:t>
          </a:r>
          <a:r>
            <a:rPr lang="en-US" altLang="en-US" sz="1400" b="1" kern="1200" dirty="0" smtClean="0"/>
            <a:t>)</a:t>
          </a:r>
          <a:r>
            <a:rPr lang="zh-TW" altLang="en-US" sz="1400" b="1" kern="1200" dirty="0" smtClean="0"/>
            <a:t>有密切合作的對象。例如：在進行通報後，相關專業工作網絡（如「家庭暴力暨（及）性侵害防治中心」），會與學校聯繫訪談學生，輔導室則負責協調與聯繫相關事宜。</a:t>
          </a:r>
          <a:endParaRPr lang="zh-TW" altLang="en-US" sz="1400" b="1" kern="1200" dirty="0"/>
        </a:p>
        <a:p>
          <a:pPr marL="114300" lvl="1" indent="-114300" algn="l" defTabSz="622300">
            <a:lnSpc>
              <a:spcPct val="90000"/>
            </a:lnSpc>
            <a:spcBef>
              <a:spcPct val="0"/>
            </a:spcBef>
            <a:spcAft>
              <a:spcPct val="15000"/>
            </a:spcAft>
            <a:buChar char="••"/>
          </a:pPr>
          <a:endParaRPr lang="zh-TW" altLang="en-US" sz="1400" b="1" kern="1200" dirty="0"/>
        </a:p>
      </dsp:txBody>
      <dsp:txXfrm>
        <a:off x="3600402" y="1659565"/>
        <a:ext cx="4437068" cy="1562925"/>
      </dsp:txXfrm>
    </dsp:sp>
    <dsp:sp modelId="{FC63AF6A-8BC7-4495-994B-70198C5E70D7}">
      <dsp:nvSpPr>
        <dsp:cNvPr id="0" name=""/>
        <dsp:cNvSpPr/>
      </dsp:nvSpPr>
      <dsp:spPr>
        <a:xfrm>
          <a:off x="3248954" y="3315751"/>
          <a:ext cx="5054811" cy="156292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14300" lvl="1" indent="-114300" algn="l" defTabSz="622300">
            <a:lnSpc>
              <a:spcPct val="90000"/>
            </a:lnSpc>
            <a:spcBef>
              <a:spcPct val="0"/>
            </a:spcBef>
            <a:spcAft>
              <a:spcPct val="15000"/>
            </a:spcAft>
            <a:buChar char="••"/>
          </a:pPr>
          <a:r>
            <a:rPr lang="zh-TW" altLang="en-US" sz="1400" b="1" kern="1200" dirty="0" smtClean="0"/>
            <a:t>當學生霸凌嚴重程度已觸犯法律刑責時，可以連絡地方少年隊或少輔會，諮詢了解學生可能面臨多少狀況，並與家長和其他輔導資源保持聯繫。警政系統在針對校外霸凌或暴力事件的預防及處理佔有重要的地位，透過設置反霸凌信箱、宣導活動、聯合導護店家加強合作。</a:t>
          </a:r>
          <a:endParaRPr lang="zh-TW" altLang="en-US" sz="1400" b="1" kern="1200" dirty="0"/>
        </a:p>
      </dsp:txBody>
      <dsp:txXfrm>
        <a:off x="3248954" y="3315751"/>
        <a:ext cx="5054811" cy="156292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4.xml><?xml version="1.0" encoding="utf-8"?>
<dgm:layoutDef xmlns:dgm="http://schemas.openxmlformats.org/drawingml/2006/diagram" xmlns:a="http://schemas.openxmlformats.org/drawingml/2006/main" uniqueId="urn:microsoft.com/office/officeart/2005/8/layout/default#3">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4">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atin typeface="Arial" pitchFamily="34" charset="0"/>
                <a:ea typeface="微軟正黑體" pitchFamily="34" charset="-120"/>
              </a:defRPr>
            </a:lvl1pPr>
          </a:lstStyle>
          <a:p>
            <a:pPr>
              <a:defRPr/>
            </a:pPr>
            <a:endParaRPr lang="zh-TW" altLang="en-US"/>
          </a:p>
        </p:txBody>
      </p:sp>
      <p:sp>
        <p:nvSpPr>
          <p:cNvPr id="3" name="日期版面配置區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atin typeface="Arial" pitchFamily="34" charset="0"/>
                <a:ea typeface="微軟正黑體" pitchFamily="34" charset="-120"/>
              </a:defRPr>
            </a:lvl1pPr>
          </a:lstStyle>
          <a:p>
            <a:pPr>
              <a:defRPr/>
            </a:pPr>
            <a:fld id="{9212BE4C-8394-4E38-8F8F-AB22EE71E853}" type="datetimeFigureOut">
              <a:rPr lang="zh-TW" altLang="en-US"/>
              <a:pPr>
                <a:defRPr/>
              </a:pPr>
              <a:t>2013/10/9</a:t>
            </a:fld>
            <a:endParaRPr lang="zh-TW" altLang="en-US"/>
          </a:p>
        </p:txBody>
      </p:sp>
      <p:sp>
        <p:nvSpPr>
          <p:cNvPr id="4" name="頁尾版面配置區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atin typeface="Arial" pitchFamily="34" charset="0"/>
                <a:ea typeface="微軟正黑體" pitchFamily="34" charset="-120"/>
              </a:defRPr>
            </a:lvl1pPr>
          </a:lstStyle>
          <a:p>
            <a:pPr>
              <a:defRPr/>
            </a:pPr>
            <a:endParaRPr lang="zh-TW" altLang="en-US"/>
          </a:p>
        </p:txBody>
      </p:sp>
      <p:sp>
        <p:nvSpPr>
          <p:cNvPr id="5" name="投影片編號版面配置區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atin typeface="Arial" pitchFamily="34" charset="0"/>
                <a:ea typeface="微軟正黑體" pitchFamily="34" charset="-120"/>
              </a:defRPr>
            </a:lvl1pPr>
          </a:lstStyle>
          <a:p>
            <a:pPr>
              <a:defRPr/>
            </a:pPr>
            <a:fld id="{8985B429-CDBF-46F9-B3D9-CEA8B18ED0F9}" type="slidenum">
              <a:rPr lang="zh-TW" altLang="en-US"/>
              <a:pPr>
                <a:defRPr/>
              </a:pPr>
              <a:t>‹#›</a:t>
            </a:fld>
            <a:endParaRPr lang="zh-TW" altLang="en-US"/>
          </a:p>
        </p:txBody>
      </p:sp>
    </p:spTree>
    <p:extLst>
      <p:ext uri="{BB962C8B-B14F-4D97-AF65-F5344CB8AC3E}">
        <p14:creationId xmlns:p14="http://schemas.microsoft.com/office/powerpoint/2010/main" val="34421572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962400" cy="342900"/>
          </a:xfrm>
          <a:prstGeom prst="rect">
            <a:avLst/>
          </a:prstGeom>
        </p:spPr>
        <p:txBody>
          <a:bodyPr vert="horz" lIns="91440" tIns="45720" rIns="91440" bIns="45720"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5180013" y="0"/>
            <a:ext cx="3962400" cy="342900"/>
          </a:xfrm>
          <a:prstGeom prst="rect">
            <a:avLst/>
          </a:prstGeom>
        </p:spPr>
        <p:txBody>
          <a:bodyPr vert="horz" lIns="91440" tIns="45720" rIns="91440" bIns="45720" rtlCol="0"/>
          <a:lstStyle>
            <a:lvl1pPr algn="r" fontAlgn="auto">
              <a:spcBef>
                <a:spcPts val="0"/>
              </a:spcBef>
              <a:spcAft>
                <a:spcPts val="0"/>
              </a:spcAft>
              <a:defRPr kumimoji="0" sz="1200">
                <a:latin typeface="+mn-lt"/>
                <a:ea typeface="+mn-ea"/>
              </a:defRPr>
            </a:lvl1pPr>
          </a:lstStyle>
          <a:p>
            <a:pPr>
              <a:defRPr/>
            </a:pPr>
            <a:fld id="{02582B89-8104-452F-A1BC-0F5018006ECF}" type="datetimeFigureOut">
              <a:rPr lang="zh-TW" altLang="en-US"/>
              <a:pPr>
                <a:defRPr/>
              </a:pPr>
              <a:t>2013/10/9</a:t>
            </a:fld>
            <a:endParaRPr lang="zh-TW" altLang="en-US"/>
          </a:p>
        </p:txBody>
      </p:sp>
      <p:sp>
        <p:nvSpPr>
          <p:cNvPr id="4" name="投影片圖像版面配置區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fontAlgn="auto">
              <a:spcBef>
                <a:spcPts val="0"/>
              </a:spcBef>
              <a:spcAft>
                <a:spcPts val="0"/>
              </a:spcAft>
              <a:defRPr kumimoji="0" sz="1200">
                <a:latin typeface="+mn-lt"/>
                <a:ea typeface="+mn-ea"/>
              </a:defRPr>
            </a:lvl1pPr>
          </a:lstStyle>
          <a:p>
            <a:pPr>
              <a:defRPr/>
            </a:pPr>
            <a:fld id="{7AA11140-B3FB-4618-B53A-09030D0EB33D}" type="slidenum">
              <a:rPr lang="zh-TW" altLang="en-US"/>
              <a:pPr>
                <a:defRPr/>
              </a:pPr>
              <a:t>‹#›</a:t>
            </a:fld>
            <a:endParaRPr lang="zh-TW" altLang="en-US"/>
          </a:p>
        </p:txBody>
      </p:sp>
    </p:spTree>
    <p:extLst>
      <p:ext uri="{BB962C8B-B14F-4D97-AF65-F5344CB8AC3E}">
        <p14:creationId xmlns:p14="http://schemas.microsoft.com/office/powerpoint/2010/main" val="41878686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TW" smtClean="0"/>
              <a:t>此範本可當作起始檔案，以便提供專案的更新 里程碑的更新。</a:t>
            </a:r>
          </a:p>
          <a:p>
            <a:endParaRPr lang="zh-TW" altLang="zh-TW" smtClean="0"/>
          </a:p>
          <a:p>
            <a:r>
              <a:rPr lang="zh-TW" sz="1000" b="1" smtClean="0"/>
              <a:t>章節</a:t>
            </a:r>
            <a:endParaRPr lang="zh-TW" sz="1000" smtClean="0"/>
          </a:p>
          <a:p>
            <a:r>
              <a:rPr lang="zh-TW" sz="1000" smtClean="0"/>
              <a:t>在投影片上按一下右鍵以新增章節。 章節可協助您組織投影片，或簡化多個作者之間的共同作業。</a:t>
            </a:r>
          </a:p>
          <a:p>
            <a:endParaRPr lang="zh-TW" sz="1000" b="1" smtClean="0"/>
          </a:p>
          <a:p>
            <a:r>
              <a:rPr lang="zh-TW" sz="1000" b="1" smtClean="0"/>
              <a:t>備忘稿</a:t>
            </a:r>
          </a:p>
          <a:p>
            <a:r>
              <a:rPr lang="zh-TW" sz="1000" smtClean="0"/>
              <a:t>使用 </a:t>
            </a:r>
            <a:r>
              <a:rPr lang="zh-TW" altLang="zh-TW" sz="1000" smtClean="0"/>
              <a:t>[</a:t>
            </a:r>
            <a:r>
              <a:rPr lang="zh-TW" sz="1000" smtClean="0"/>
              <a:t>備忘稿</a:t>
            </a:r>
            <a:r>
              <a:rPr lang="zh-TW" altLang="zh-TW" sz="1000" smtClean="0"/>
              <a:t>] </a:t>
            </a:r>
            <a:r>
              <a:rPr lang="zh-TW" sz="1000" smtClean="0"/>
              <a:t>章節記錄交付備忘稿，或提供其他詳細資料給對象。 於簡報期間在 </a:t>
            </a:r>
            <a:r>
              <a:rPr lang="zh-TW" altLang="zh-TW" sz="1000" smtClean="0"/>
              <a:t>[</a:t>
            </a:r>
            <a:r>
              <a:rPr lang="zh-TW" sz="1000" smtClean="0"/>
              <a:t>簡報檢視</a:t>
            </a:r>
            <a:r>
              <a:rPr lang="zh-TW" altLang="zh-TW" sz="1000" smtClean="0"/>
              <a:t>] </a:t>
            </a:r>
            <a:r>
              <a:rPr lang="zh-TW" sz="1000" smtClean="0"/>
              <a:t>中檢視這些備忘稿。 </a:t>
            </a:r>
          </a:p>
          <a:p>
            <a:r>
              <a:rPr lang="zh-TW" sz="1000" smtClean="0"/>
              <a:t>請記住字型大小 </a:t>
            </a:r>
            <a:r>
              <a:rPr lang="zh-TW" altLang="zh-TW" sz="1000" smtClean="0"/>
              <a:t>(</a:t>
            </a:r>
            <a:r>
              <a:rPr lang="zh-TW" sz="1000" smtClean="0"/>
              <a:t>對於協助工具、可見度、影片拍攝及線上生產非常重要</a:t>
            </a:r>
            <a:r>
              <a:rPr lang="zh-TW" altLang="zh-TW" sz="1000" smtClean="0"/>
              <a:t>)</a:t>
            </a:r>
          </a:p>
          <a:p>
            <a:endParaRPr lang="zh-TW" altLang="zh-TW" sz="1000" smtClean="0"/>
          </a:p>
          <a:p>
            <a:r>
              <a:rPr lang="zh-TW" sz="1000" b="1" smtClean="0"/>
              <a:t>協調的色彩 </a:t>
            </a:r>
          </a:p>
          <a:p>
            <a:r>
              <a:rPr lang="zh-TW" sz="1000" smtClean="0"/>
              <a:t>請特別注意圖形、圖表及文字方塊。 </a:t>
            </a:r>
          </a:p>
          <a:p>
            <a:r>
              <a:rPr lang="zh-TW" sz="1000" smtClean="0"/>
              <a:t>考慮出席者將以黑白或 灰階列印。執行測試列印，以確保在進行純黑白及 灰階列印時色彩正確。</a:t>
            </a:r>
          </a:p>
          <a:p>
            <a:endParaRPr lang="zh-TW" sz="1000" smtClean="0"/>
          </a:p>
          <a:p>
            <a:r>
              <a:rPr lang="zh-TW" sz="1000" b="1" smtClean="0"/>
              <a:t>圖形、表格和圖表</a:t>
            </a:r>
          </a:p>
          <a:p>
            <a:r>
              <a:rPr lang="zh-TW" sz="1000" smtClean="0"/>
              <a:t>保持簡單</a:t>
            </a:r>
            <a:r>
              <a:rPr lang="zh-TW" altLang="zh-TW" sz="1000" smtClean="0"/>
              <a:t>: </a:t>
            </a:r>
            <a:r>
              <a:rPr lang="zh-TW" sz="1000" smtClean="0"/>
              <a:t>如果可能，使用一致而不令人分心的樣式和色彩。</a:t>
            </a:r>
          </a:p>
          <a:p>
            <a:r>
              <a:rPr lang="zh-TW" sz="1000" smtClean="0"/>
              <a:t>所有圖表和表格都加上標籤。</a:t>
            </a:r>
          </a:p>
          <a:p>
            <a:endParaRPr lang="zh-TW" altLang="zh-TW" smtClean="0"/>
          </a:p>
          <a:p>
            <a:endParaRPr lang="zh-TW" altLang="zh-TW" smtClean="0"/>
          </a:p>
        </p:txBody>
      </p:sp>
      <p:sp>
        <p:nvSpPr>
          <p:cNvPr id="4" name="Slide Number Placeholder 3"/>
          <p:cNvSpPr>
            <a:spLocks noGrp="1"/>
          </p:cNvSpPr>
          <p:nvPr>
            <p:ph type="sldNum" sz="quarter" idx="5"/>
          </p:nvPr>
        </p:nvSpPr>
        <p:spPr/>
        <p:txBody>
          <a:bodyPr/>
          <a:lstStyle/>
          <a:p>
            <a:pPr>
              <a:defRPr/>
            </a:pPr>
            <a:fld id="{7E085869-2B16-4C17-B8AB-B0739CC92BA2}" type="slidenum">
              <a:rPr lang="en-US" altLang="zh-TW">
                <a:solidFill>
                  <a:prstClr val="black"/>
                </a:solidFill>
              </a:rPr>
              <a:pPr>
                <a:defRPr/>
              </a:pPr>
              <a:t>1</a:t>
            </a:fld>
            <a:endParaRPr altLang="en-US">
              <a:solidFill>
                <a:prstClr val="black"/>
              </a:solidFill>
              <a:ea typeface="新細明體"/>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fld id="{4839C5EC-FC43-4C52-894F-F867F4182C74}" type="slidenum">
              <a:rPr lang="en-US" altLang="zh-TW">
                <a:solidFill>
                  <a:prstClr val="black"/>
                </a:solidFill>
              </a:rPr>
              <a:pPr eaLnBrk="1" hangingPunct="1"/>
              <a:t>2</a:t>
            </a:fld>
            <a:endParaRPr lang="en-US" altLang="zh-TW">
              <a:solidFill>
                <a:prstClr val="black"/>
              </a:solidFill>
            </a:endParaRPr>
          </a:p>
        </p:txBody>
      </p:sp>
      <p:sp>
        <p:nvSpPr>
          <p:cNvPr id="1024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zh-TW" altLang="en-US" smtClean="0"/>
              <a:t>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D69912F-1E7D-4F88-ADD3-A96D98EF2653}" type="slidenum">
              <a:rPr lang="en-US" altLang="zh-TW" smtClean="0"/>
              <a:pPr fontAlgn="base">
                <a:spcBef>
                  <a:spcPct val="0"/>
                </a:spcBef>
                <a:spcAft>
                  <a:spcPct val="0"/>
                </a:spcAft>
                <a:defRPr/>
              </a:pPr>
              <a:t>7</a:t>
            </a:fld>
            <a:endParaRPr lang="en-US" altLang="zh-TW" dirty="0" smtClean="0"/>
          </a:p>
        </p:txBody>
      </p:sp>
      <p:sp>
        <p:nvSpPr>
          <p:cNvPr id="1136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36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zh-TW"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114691" name="備忘稿版面配置區 2"/>
          <p:cNvSpPr>
            <a:spLocks noGrp="1"/>
          </p:cNvSpPr>
          <p:nvPr>
            <p:ph type="body" idx="1"/>
          </p:nvPr>
        </p:nvSpPr>
        <p:spPr bwMode="auto">
          <a:noFill/>
        </p:spPr>
        <p:txBody>
          <a:bodyPr wrap="square" numCol="1" anchor="t" anchorCtr="0" compatLnSpc="1">
            <a:prstTxWarp prst="textNoShape">
              <a:avLst/>
            </a:prstTxWarp>
          </a:bodyPr>
          <a:lstStyle/>
          <a:p>
            <a:r>
              <a:rPr lang="zh-TW" altLang="en-US" smtClean="0"/>
              <a:t>手冊用</a:t>
            </a:r>
          </a:p>
        </p:txBody>
      </p:sp>
      <p:sp>
        <p:nvSpPr>
          <p:cNvPr id="4" name="投影片編號版面配置區 3"/>
          <p:cNvSpPr>
            <a:spLocks noGrp="1"/>
          </p:cNvSpPr>
          <p:nvPr>
            <p:ph type="sldNum" sz="quarter" idx="5"/>
          </p:nvPr>
        </p:nvSpPr>
        <p:spPr/>
        <p:txBody>
          <a:bodyPr/>
          <a:lstStyle/>
          <a:p>
            <a:pPr>
              <a:defRPr/>
            </a:pPr>
            <a:fld id="{A8E5CD53-390E-4AAD-913E-DC62164424E3}" type="slidenum">
              <a:rPr lang="zh-TW" altLang="en-US" smtClean="0"/>
              <a:pPr>
                <a:defRPr/>
              </a:pPr>
              <a:t>14</a:t>
            </a:fld>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115715"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40963"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EE85338-2B3A-4807-8B7E-3C19BA7991CF}" type="slidenum">
              <a:rPr lang="zh-TW" altLang="en-US" smtClean="0"/>
              <a:pPr fontAlgn="base">
                <a:spcBef>
                  <a:spcPct val="0"/>
                </a:spcBef>
                <a:spcAft>
                  <a:spcPct val="0"/>
                </a:spcAft>
                <a:defRPr/>
              </a:pPr>
              <a:t>20</a:t>
            </a:fld>
            <a:endParaRPr lang="en-US" altLang="zh-TW"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2.xml"/><Relationship Id="rId5" Type="http://schemas.openxmlformats.org/officeDocument/2006/relationships/image" Target="../media/image6.jpeg"/><Relationship Id="rId4" Type="http://schemas.openxmlformats.org/officeDocument/2006/relationships/image" Target="../media/image5.jpe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hemeOverride" Target="../theme/themeOverride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hemeOverride" Target="../theme/themeOverride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橢圓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kumimoji="0" lang="en-US" dirty="0"/>
          </a:p>
        </p:txBody>
      </p:sp>
      <p:sp>
        <p:nvSpPr>
          <p:cNvPr id="5" name="橢圓 8"/>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kumimoji="0" lang="en-US" dirty="0"/>
          </a:p>
        </p:txBody>
      </p:sp>
      <p:sp>
        <p:nvSpPr>
          <p:cNvPr id="14" name="標題 13"/>
          <p:cNvSpPr>
            <a:spLocks noGrp="1"/>
          </p:cNvSpPr>
          <p:nvPr>
            <p:ph type="ctrTitle"/>
          </p:nvPr>
        </p:nvSpPr>
        <p:spPr>
          <a:xfrm>
            <a:off x="1432560" y="359898"/>
            <a:ext cx="7406640" cy="1472184"/>
          </a:xfrm>
        </p:spPr>
        <p:txBody>
          <a:bodyPr anchor="b"/>
          <a:lstStyle>
            <a:lvl1pPr algn="l">
              <a:defRPr/>
            </a:lvl1pPr>
            <a:extLst/>
          </a:lstStyle>
          <a:p>
            <a:r>
              <a:rPr lang="zh-TW" altLang="en-US" smtClean="0"/>
              <a:t>按一下以編輯母片標題樣式</a:t>
            </a:r>
            <a:endParaRPr lang="en-US"/>
          </a:p>
        </p:txBody>
      </p:sp>
      <p:sp>
        <p:nvSpPr>
          <p:cNvPr id="22" name="副標題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zh-TW" altLang="en-US" smtClean="0"/>
              <a:t>按一下以編輯母片副標題樣式</a:t>
            </a:r>
            <a:endParaRPr lang="en-US"/>
          </a:p>
        </p:txBody>
      </p:sp>
      <p:sp>
        <p:nvSpPr>
          <p:cNvPr id="6" name="日期版面配置區 6"/>
          <p:cNvSpPr>
            <a:spLocks noGrp="1"/>
          </p:cNvSpPr>
          <p:nvPr>
            <p:ph type="dt" sz="half" idx="10"/>
          </p:nvPr>
        </p:nvSpPr>
        <p:spPr/>
        <p:txBody>
          <a:bodyPr/>
          <a:lstStyle>
            <a:lvl1pPr>
              <a:defRPr/>
            </a:lvl1pPr>
            <a:extLst/>
          </a:lstStyle>
          <a:p>
            <a:pPr>
              <a:defRPr/>
            </a:pPr>
            <a:fld id="{AD71DD8C-249A-4BDB-8C8D-7801744935E1}" type="datetimeFigureOut">
              <a:rPr lang="zh-TW" altLang="en-US"/>
              <a:pPr>
                <a:defRPr/>
              </a:pPr>
              <a:t>2013/10/9</a:t>
            </a:fld>
            <a:endParaRPr lang="zh-TW" altLang="en-US"/>
          </a:p>
        </p:txBody>
      </p:sp>
      <p:sp>
        <p:nvSpPr>
          <p:cNvPr id="7" name="頁尾版面配置區 19"/>
          <p:cNvSpPr>
            <a:spLocks noGrp="1"/>
          </p:cNvSpPr>
          <p:nvPr>
            <p:ph type="ftr" sz="quarter" idx="11"/>
          </p:nvPr>
        </p:nvSpPr>
        <p:spPr/>
        <p:txBody>
          <a:bodyPr/>
          <a:lstStyle>
            <a:lvl1pPr>
              <a:defRPr/>
            </a:lvl1pPr>
            <a:extLst/>
          </a:lstStyle>
          <a:p>
            <a:pPr>
              <a:defRPr/>
            </a:pPr>
            <a:endParaRPr lang="zh-TW" altLang="en-US"/>
          </a:p>
        </p:txBody>
      </p:sp>
      <p:sp>
        <p:nvSpPr>
          <p:cNvPr id="8" name="投影片編號版面配置區 9"/>
          <p:cNvSpPr>
            <a:spLocks noGrp="1"/>
          </p:cNvSpPr>
          <p:nvPr>
            <p:ph type="sldNum" sz="quarter" idx="12"/>
          </p:nvPr>
        </p:nvSpPr>
        <p:spPr/>
        <p:txBody>
          <a:bodyPr/>
          <a:lstStyle>
            <a:lvl1pPr>
              <a:defRPr/>
            </a:lvl1pPr>
            <a:extLst/>
          </a:lstStyle>
          <a:p>
            <a:pPr>
              <a:defRPr/>
            </a:pPr>
            <a:fld id="{675A12B1-523D-4A4B-9FAE-1A23D3E433BC}" type="slidenum">
              <a:rPr lang="zh-TW" altLang="en-US"/>
              <a:pPr>
                <a:defRPr/>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extLst/>
          </a:lstStyle>
          <a:p>
            <a:r>
              <a:rPr lang="zh-TW" altLang="en-US" smtClean="0"/>
              <a:t>按一下以編輯母片標題樣式</a:t>
            </a:r>
            <a:endParaRPr lang="en-US"/>
          </a:p>
        </p:txBody>
      </p:sp>
      <p:sp>
        <p:nvSpPr>
          <p:cNvPr id="3" name="內容版面配置區 2"/>
          <p:cNvSpPr>
            <a:spLocks noGrp="1"/>
          </p:cNvSpPr>
          <p:nvPr>
            <p:ph idx="1"/>
          </p:nvPr>
        </p:nvSpPr>
        <p:spPr/>
        <p:txBody>
          <a:bodyPr/>
          <a:lstStyle>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23"/>
          <p:cNvSpPr>
            <a:spLocks noGrp="1"/>
          </p:cNvSpPr>
          <p:nvPr>
            <p:ph type="dt" sz="half" idx="10"/>
          </p:nvPr>
        </p:nvSpPr>
        <p:spPr/>
        <p:txBody>
          <a:bodyPr/>
          <a:lstStyle>
            <a:lvl1pPr>
              <a:defRPr/>
            </a:lvl1pPr>
          </a:lstStyle>
          <a:p>
            <a:pPr>
              <a:defRPr/>
            </a:pPr>
            <a:fld id="{1D60BED2-242D-43AB-A481-FF5B1ECC7FEA}" type="datetimeFigureOut">
              <a:rPr lang="zh-TW" altLang="en-US"/>
              <a:pPr>
                <a:defRPr/>
              </a:pPr>
              <a:t>2013/10/9</a:t>
            </a:fld>
            <a:endParaRPr lang="zh-TW" altLang="en-US"/>
          </a:p>
        </p:txBody>
      </p:sp>
      <p:sp>
        <p:nvSpPr>
          <p:cNvPr id="5" name="頁尾版面配置區 9"/>
          <p:cNvSpPr>
            <a:spLocks noGrp="1"/>
          </p:cNvSpPr>
          <p:nvPr>
            <p:ph type="ftr" sz="quarter" idx="11"/>
          </p:nvPr>
        </p:nvSpPr>
        <p:spPr/>
        <p:txBody>
          <a:bodyPr/>
          <a:lstStyle>
            <a:lvl1pPr>
              <a:defRPr/>
            </a:lvl1pPr>
          </a:lstStyle>
          <a:p>
            <a:pPr>
              <a:defRPr/>
            </a:pPr>
            <a:endParaRPr lang="zh-TW" altLang="en-US"/>
          </a:p>
        </p:txBody>
      </p:sp>
      <p:sp>
        <p:nvSpPr>
          <p:cNvPr id="6" name="投影片編號版面配置區 21"/>
          <p:cNvSpPr>
            <a:spLocks noGrp="1"/>
          </p:cNvSpPr>
          <p:nvPr>
            <p:ph type="sldNum" sz="quarter" idx="12"/>
          </p:nvPr>
        </p:nvSpPr>
        <p:spPr/>
        <p:txBody>
          <a:bodyPr/>
          <a:lstStyle>
            <a:lvl1pPr>
              <a:defRPr/>
            </a:lvl1pPr>
          </a:lstStyle>
          <a:p>
            <a:pPr>
              <a:defRPr/>
            </a:pPr>
            <a:fld id="{C11EE4F5-880C-40FA-A5BE-984238A04F36}" type="slidenum">
              <a:rPr lang="zh-TW" altLang="en-US"/>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4" name="矩形 6"/>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p>
        </p:txBody>
      </p:sp>
      <p:sp>
        <p:nvSpPr>
          <p:cNvPr id="5" name="矩形 9"/>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p>
        </p:txBody>
      </p:sp>
      <p:sp>
        <p:nvSpPr>
          <p:cNvPr id="6" name="橢圓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kumimoji="0" lang="en-US" dirty="0"/>
          </a:p>
        </p:txBody>
      </p:sp>
      <p:sp>
        <p:nvSpPr>
          <p:cNvPr id="7" name="橢圓 8"/>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kumimoji="0" lang="en-US" dirty="0"/>
          </a:p>
        </p:txBody>
      </p:sp>
      <p:sp>
        <p:nvSpPr>
          <p:cNvPr id="2" name="標題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zh-TW" altLang="en-US" smtClean="0"/>
              <a:t>按一下以編輯母片標題樣式</a:t>
            </a:r>
            <a:endParaRPr lang="en-US"/>
          </a:p>
        </p:txBody>
      </p:sp>
      <p:sp>
        <p:nvSpPr>
          <p:cNvPr id="3" name="文字版面配置區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zh-TW" altLang="en-US" smtClean="0"/>
              <a:t>按一下以編輯母片文字樣式</a:t>
            </a:r>
          </a:p>
        </p:txBody>
      </p:sp>
      <p:sp>
        <p:nvSpPr>
          <p:cNvPr id="8" name="日期版面配置區 3"/>
          <p:cNvSpPr>
            <a:spLocks noGrp="1"/>
          </p:cNvSpPr>
          <p:nvPr>
            <p:ph type="dt" sz="half" idx="10"/>
          </p:nvPr>
        </p:nvSpPr>
        <p:spPr/>
        <p:txBody>
          <a:bodyPr/>
          <a:lstStyle>
            <a:lvl1pPr>
              <a:defRPr/>
            </a:lvl1pPr>
            <a:extLst/>
          </a:lstStyle>
          <a:p>
            <a:pPr>
              <a:defRPr/>
            </a:pPr>
            <a:fld id="{BB1071AF-B713-4247-9B6A-59C41C1186CD}" type="datetimeFigureOut">
              <a:rPr lang="zh-TW" altLang="en-US"/>
              <a:pPr>
                <a:defRPr/>
              </a:pPr>
              <a:t>2013/10/9</a:t>
            </a:fld>
            <a:endParaRPr lang="zh-TW" altLang="en-US"/>
          </a:p>
        </p:txBody>
      </p:sp>
      <p:sp>
        <p:nvSpPr>
          <p:cNvPr id="9" name="頁尾版面配置區 4"/>
          <p:cNvSpPr>
            <a:spLocks noGrp="1"/>
          </p:cNvSpPr>
          <p:nvPr>
            <p:ph type="ftr" sz="quarter" idx="11"/>
          </p:nvPr>
        </p:nvSpPr>
        <p:spPr/>
        <p:txBody>
          <a:bodyPr/>
          <a:lstStyle>
            <a:lvl1pPr>
              <a:defRPr/>
            </a:lvl1pPr>
            <a:extLst/>
          </a:lstStyle>
          <a:p>
            <a:pPr>
              <a:defRPr/>
            </a:pPr>
            <a:endParaRPr lang="zh-TW" altLang="en-US"/>
          </a:p>
        </p:txBody>
      </p:sp>
      <p:sp>
        <p:nvSpPr>
          <p:cNvPr id="10" name="投影片編號版面配置區 5"/>
          <p:cNvSpPr>
            <a:spLocks noGrp="1"/>
          </p:cNvSpPr>
          <p:nvPr>
            <p:ph type="sldNum" sz="quarter" idx="12"/>
          </p:nvPr>
        </p:nvSpPr>
        <p:spPr/>
        <p:txBody>
          <a:bodyPr/>
          <a:lstStyle>
            <a:lvl1pPr>
              <a:defRPr/>
            </a:lvl1pPr>
            <a:extLst/>
          </a:lstStyle>
          <a:p>
            <a:pPr>
              <a:defRPr/>
            </a:pPr>
            <a:fld id="{5B90453B-AA7B-4BF9-A8B5-F79A87A7C0F2}" type="slidenum">
              <a:rPr lang="zh-TW" altLang="en-US"/>
              <a:pPr>
                <a:defRPr/>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435608" y="274320"/>
            <a:ext cx="7498080" cy="1143000"/>
          </a:xfrm>
        </p:spPr>
        <p:txBody>
          <a:bodyPr/>
          <a:lstStyle>
            <a:extLst/>
          </a:lstStyle>
          <a:p>
            <a:r>
              <a:rPr lang="zh-TW" altLang="en-US" smtClean="0"/>
              <a:t>按一下以編輯母片標題樣式</a:t>
            </a:r>
            <a:endParaRPr lang="en-US"/>
          </a:p>
        </p:txBody>
      </p:sp>
      <p:sp>
        <p:nvSpPr>
          <p:cNvPr id="3" name="內容版面配置區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內容版面配置區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23"/>
          <p:cNvSpPr>
            <a:spLocks noGrp="1"/>
          </p:cNvSpPr>
          <p:nvPr>
            <p:ph type="dt" sz="half" idx="10"/>
          </p:nvPr>
        </p:nvSpPr>
        <p:spPr/>
        <p:txBody>
          <a:bodyPr/>
          <a:lstStyle>
            <a:lvl1pPr>
              <a:defRPr/>
            </a:lvl1pPr>
          </a:lstStyle>
          <a:p>
            <a:pPr>
              <a:defRPr/>
            </a:pPr>
            <a:fld id="{964FD260-6577-4C30-B94F-F280C862F642}" type="datetimeFigureOut">
              <a:rPr lang="zh-TW" altLang="en-US"/>
              <a:pPr>
                <a:defRPr/>
              </a:pPr>
              <a:t>2013/10/9</a:t>
            </a:fld>
            <a:endParaRPr lang="zh-TW" altLang="en-US"/>
          </a:p>
        </p:txBody>
      </p:sp>
      <p:sp>
        <p:nvSpPr>
          <p:cNvPr id="6" name="頁尾版面配置區 9"/>
          <p:cNvSpPr>
            <a:spLocks noGrp="1"/>
          </p:cNvSpPr>
          <p:nvPr>
            <p:ph type="ftr" sz="quarter" idx="11"/>
          </p:nvPr>
        </p:nvSpPr>
        <p:spPr/>
        <p:txBody>
          <a:bodyPr/>
          <a:lstStyle>
            <a:lvl1pPr>
              <a:defRPr/>
            </a:lvl1pPr>
          </a:lstStyle>
          <a:p>
            <a:pPr>
              <a:defRPr/>
            </a:pPr>
            <a:endParaRPr lang="zh-TW" altLang="en-US"/>
          </a:p>
        </p:txBody>
      </p:sp>
      <p:sp>
        <p:nvSpPr>
          <p:cNvPr id="7" name="投影片編號版面配置區 21"/>
          <p:cNvSpPr>
            <a:spLocks noGrp="1"/>
          </p:cNvSpPr>
          <p:nvPr>
            <p:ph type="sldNum" sz="quarter" idx="12"/>
          </p:nvPr>
        </p:nvSpPr>
        <p:spPr/>
        <p:txBody>
          <a:bodyPr/>
          <a:lstStyle>
            <a:lvl1pPr>
              <a:defRPr/>
            </a:lvl1pPr>
          </a:lstStyle>
          <a:p>
            <a:pPr>
              <a:defRPr/>
            </a:pPr>
            <a:fld id="{ABD4FA3F-00DC-4C41-AFFE-54EF53CEA4F2}" type="slidenum">
              <a:rPr lang="zh-TW" altLang="en-US"/>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5160336"/>
            <a:ext cx="8229600" cy="1143000"/>
          </a:xfrm>
        </p:spPr>
        <p:txBody>
          <a:bodyPr/>
          <a:lstStyle>
            <a:lvl1pPr algn="ctr">
              <a:defRPr sz="4500" b="1" cap="none" baseline="0"/>
            </a:lvl1pPr>
            <a:extLst/>
          </a:lstStyle>
          <a:p>
            <a:r>
              <a:rPr lang="zh-TW" altLang="en-US" smtClean="0"/>
              <a:t>按一下以編輯母片標題樣式</a:t>
            </a:r>
            <a:endParaRPr lang="en-US"/>
          </a:p>
        </p:txBody>
      </p:sp>
      <p:sp>
        <p:nvSpPr>
          <p:cNvPr id="3" name="文字版面配置區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zh-TW" altLang="en-US" smtClean="0"/>
              <a:t>按一下以編輯母片文字樣式</a:t>
            </a:r>
          </a:p>
        </p:txBody>
      </p:sp>
      <p:sp>
        <p:nvSpPr>
          <p:cNvPr id="4" name="文字版面配置區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zh-TW" altLang="en-US" smtClean="0"/>
              <a:t>按一下以編輯母片文字樣式</a:t>
            </a:r>
          </a:p>
        </p:txBody>
      </p:sp>
      <p:sp>
        <p:nvSpPr>
          <p:cNvPr id="5" name="內容版面配置區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6" name="內容版面配置區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6"/>
          <p:cNvSpPr>
            <a:spLocks noGrp="1"/>
          </p:cNvSpPr>
          <p:nvPr>
            <p:ph type="dt" sz="half" idx="10"/>
          </p:nvPr>
        </p:nvSpPr>
        <p:spPr/>
        <p:txBody>
          <a:bodyPr/>
          <a:lstStyle>
            <a:lvl1pPr>
              <a:defRPr/>
            </a:lvl1pPr>
            <a:extLst/>
          </a:lstStyle>
          <a:p>
            <a:pPr>
              <a:defRPr/>
            </a:pPr>
            <a:fld id="{F3233F75-B8D8-4DA3-B40F-A902E4C91D09}" type="datetimeFigureOut">
              <a:rPr lang="zh-TW" altLang="en-US"/>
              <a:pPr>
                <a:defRPr/>
              </a:pPr>
              <a:t>2013/10/9</a:t>
            </a:fld>
            <a:endParaRPr lang="zh-TW" altLang="en-US"/>
          </a:p>
        </p:txBody>
      </p:sp>
      <p:sp>
        <p:nvSpPr>
          <p:cNvPr id="8" name="頁尾版面配置區 7"/>
          <p:cNvSpPr>
            <a:spLocks noGrp="1"/>
          </p:cNvSpPr>
          <p:nvPr>
            <p:ph type="ftr" sz="quarter" idx="11"/>
          </p:nvPr>
        </p:nvSpPr>
        <p:spPr/>
        <p:txBody>
          <a:bodyPr/>
          <a:lstStyle>
            <a:lvl1pPr>
              <a:defRPr/>
            </a:lvl1pPr>
            <a:extLst/>
          </a:lstStyle>
          <a:p>
            <a:pPr>
              <a:defRPr/>
            </a:pPr>
            <a:endParaRPr lang="zh-TW" altLang="en-US"/>
          </a:p>
        </p:txBody>
      </p:sp>
      <p:sp>
        <p:nvSpPr>
          <p:cNvPr id="9" name="投影片編號版面配置區 8"/>
          <p:cNvSpPr>
            <a:spLocks noGrp="1"/>
          </p:cNvSpPr>
          <p:nvPr>
            <p:ph type="sldNum" sz="quarter" idx="12"/>
          </p:nvPr>
        </p:nvSpPr>
        <p:spPr/>
        <p:txBody>
          <a:bodyPr/>
          <a:lstStyle>
            <a:lvl1pPr>
              <a:defRPr/>
            </a:lvl1pPr>
            <a:extLst/>
          </a:lstStyle>
          <a:p>
            <a:pPr>
              <a:defRPr/>
            </a:pPr>
            <a:fld id="{F3AD0A0F-9366-4058-B916-3664CF619799}" type="slidenum">
              <a:rPr lang="zh-TW" altLang="en-US"/>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1435608" y="274320"/>
            <a:ext cx="7498080" cy="1143000"/>
          </a:xfrm>
        </p:spPr>
        <p:txBody>
          <a:bodyPr/>
          <a:lstStyle>
            <a:extLst/>
          </a:lstStyle>
          <a:p>
            <a:r>
              <a:rPr lang="zh-TW" altLang="en-US" smtClean="0"/>
              <a:t>按一下以編輯母片標題樣式</a:t>
            </a:r>
            <a:endParaRPr lang="en-US"/>
          </a:p>
        </p:txBody>
      </p:sp>
      <p:sp>
        <p:nvSpPr>
          <p:cNvPr id="3" name="日期版面配置區 23"/>
          <p:cNvSpPr>
            <a:spLocks noGrp="1"/>
          </p:cNvSpPr>
          <p:nvPr>
            <p:ph type="dt" sz="half" idx="10"/>
          </p:nvPr>
        </p:nvSpPr>
        <p:spPr/>
        <p:txBody>
          <a:bodyPr/>
          <a:lstStyle>
            <a:lvl1pPr>
              <a:defRPr/>
            </a:lvl1pPr>
          </a:lstStyle>
          <a:p>
            <a:pPr>
              <a:defRPr/>
            </a:pPr>
            <a:fld id="{99D2075D-7B2F-477A-B1B0-4FF4D5D09A95}" type="datetimeFigureOut">
              <a:rPr lang="zh-TW" altLang="en-US"/>
              <a:pPr>
                <a:defRPr/>
              </a:pPr>
              <a:t>2013/10/9</a:t>
            </a:fld>
            <a:endParaRPr lang="zh-TW" altLang="en-US"/>
          </a:p>
        </p:txBody>
      </p:sp>
      <p:sp>
        <p:nvSpPr>
          <p:cNvPr id="4" name="頁尾版面配置區 9"/>
          <p:cNvSpPr>
            <a:spLocks noGrp="1"/>
          </p:cNvSpPr>
          <p:nvPr>
            <p:ph type="ftr" sz="quarter" idx="11"/>
          </p:nvPr>
        </p:nvSpPr>
        <p:spPr/>
        <p:txBody>
          <a:bodyPr/>
          <a:lstStyle>
            <a:lvl1pPr>
              <a:defRPr/>
            </a:lvl1pPr>
          </a:lstStyle>
          <a:p>
            <a:pPr>
              <a:defRPr/>
            </a:pPr>
            <a:endParaRPr lang="zh-TW" altLang="en-US"/>
          </a:p>
        </p:txBody>
      </p:sp>
      <p:sp>
        <p:nvSpPr>
          <p:cNvPr id="5" name="投影片編號版面配置區 21"/>
          <p:cNvSpPr>
            <a:spLocks noGrp="1"/>
          </p:cNvSpPr>
          <p:nvPr>
            <p:ph type="sldNum" sz="quarter" idx="12"/>
          </p:nvPr>
        </p:nvSpPr>
        <p:spPr/>
        <p:txBody>
          <a:bodyPr/>
          <a:lstStyle>
            <a:lvl1pPr>
              <a:defRPr/>
            </a:lvl1pPr>
          </a:lstStyle>
          <a:p>
            <a:pPr>
              <a:defRPr/>
            </a:pPr>
            <a:fld id="{85E4B33B-AA04-46B7-B4C4-D69B9DC062EF}" type="slidenum">
              <a:rPr lang="zh-TW" altLang="en-US"/>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矩形 4"/>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p>
        </p:txBody>
      </p:sp>
      <p:sp>
        <p:nvSpPr>
          <p:cNvPr id="3" name="矩形 5"/>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p>
        </p:txBody>
      </p:sp>
      <p:sp>
        <p:nvSpPr>
          <p:cNvPr id="4" name="日期版面配置區 1"/>
          <p:cNvSpPr>
            <a:spLocks noGrp="1"/>
          </p:cNvSpPr>
          <p:nvPr>
            <p:ph type="dt" sz="half" idx="10"/>
          </p:nvPr>
        </p:nvSpPr>
        <p:spPr/>
        <p:txBody>
          <a:bodyPr/>
          <a:lstStyle>
            <a:lvl1pPr>
              <a:defRPr/>
            </a:lvl1pPr>
            <a:extLst/>
          </a:lstStyle>
          <a:p>
            <a:pPr>
              <a:defRPr/>
            </a:pPr>
            <a:fld id="{675391EB-0493-4933-9501-B1993895615D}" type="datetimeFigureOut">
              <a:rPr lang="zh-TW" altLang="en-US"/>
              <a:pPr>
                <a:defRPr/>
              </a:pPr>
              <a:t>2013/10/9</a:t>
            </a:fld>
            <a:endParaRPr lang="zh-TW" altLang="en-US"/>
          </a:p>
        </p:txBody>
      </p:sp>
      <p:sp>
        <p:nvSpPr>
          <p:cNvPr id="5" name="頁尾版面配置區 2"/>
          <p:cNvSpPr>
            <a:spLocks noGrp="1"/>
          </p:cNvSpPr>
          <p:nvPr>
            <p:ph type="ftr" sz="quarter" idx="11"/>
          </p:nvPr>
        </p:nvSpPr>
        <p:spPr/>
        <p:txBody>
          <a:bodyPr/>
          <a:lstStyle>
            <a:lvl1pPr>
              <a:defRPr/>
            </a:lvl1pPr>
            <a:extLst/>
          </a:lstStyle>
          <a:p>
            <a:pPr>
              <a:defRPr/>
            </a:pPr>
            <a:endParaRPr lang="zh-TW" altLang="en-US"/>
          </a:p>
        </p:txBody>
      </p:sp>
      <p:sp>
        <p:nvSpPr>
          <p:cNvPr id="6" name="投影片編號版面配置區 3"/>
          <p:cNvSpPr>
            <a:spLocks noGrp="1"/>
          </p:cNvSpPr>
          <p:nvPr>
            <p:ph type="sldNum" sz="quarter" idx="12"/>
          </p:nvPr>
        </p:nvSpPr>
        <p:spPr/>
        <p:txBody>
          <a:bodyPr/>
          <a:lstStyle>
            <a:lvl1pPr>
              <a:defRPr/>
            </a:lvl1pPr>
            <a:extLst/>
          </a:lstStyle>
          <a:p>
            <a:pPr>
              <a:defRPr/>
            </a:pPr>
            <a:fld id="{BE7F4D3E-2F40-494D-ADCD-055E25F261B8}" type="slidenum">
              <a:rPr lang="zh-TW" altLang="en-US"/>
              <a:pPr>
                <a:defRPr/>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zh-TW" altLang="en-US" smtClean="0"/>
              <a:t>按一下以編輯母片標題樣式</a:t>
            </a:r>
            <a:endParaRPr lang="en-US"/>
          </a:p>
        </p:txBody>
      </p:sp>
      <p:sp>
        <p:nvSpPr>
          <p:cNvPr id="3" name="文字版面配置區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zh-TW" altLang="en-US" smtClean="0"/>
              <a:t>按一下以編輯母片文字樣式</a:t>
            </a:r>
          </a:p>
        </p:txBody>
      </p:sp>
      <p:sp>
        <p:nvSpPr>
          <p:cNvPr id="4" name="內容版面配置區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4"/>
          <p:cNvSpPr>
            <a:spLocks noGrp="1"/>
          </p:cNvSpPr>
          <p:nvPr>
            <p:ph type="dt" sz="half" idx="10"/>
          </p:nvPr>
        </p:nvSpPr>
        <p:spPr/>
        <p:txBody>
          <a:bodyPr/>
          <a:lstStyle>
            <a:lvl1pPr>
              <a:defRPr/>
            </a:lvl1pPr>
            <a:extLst/>
          </a:lstStyle>
          <a:p>
            <a:pPr>
              <a:defRPr/>
            </a:pPr>
            <a:fld id="{36BFFEB2-639B-42F9-805B-0E53E9FDEC4A}" type="datetimeFigureOut">
              <a:rPr lang="zh-TW" altLang="en-US"/>
              <a:pPr>
                <a:defRPr/>
              </a:pPr>
              <a:t>2013/10/9</a:t>
            </a:fld>
            <a:endParaRPr lang="zh-TW" altLang="en-US"/>
          </a:p>
        </p:txBody>
      </p:sp>
      <p:sp>
        <p:nvSpPr>
          <p:cNvPr id="6" name="頁尾版面配置區 5"/>
          <p:cNvSpPr>
            <a:spLocks noGrp="1"/>
          </p:cNvSpPr>
          <p:nvPr>
            <p:ph type="ftr" sz="quarter" idx="11"/>
          </p:nvPr>
        </p:nvSpPr>
        <p:spPr/>
        <p:txBody>
          <a:bodyPr/>
          <a:lstStyle>
            <a:lvl1pPr>
              <a:defRPr/>
            </a:lvl1pPr>
            <a:extLst/>
          </a:lstStyle>
          <a:p>
            <a:pPr>
              <a:defRPr/>
            </a:pPr>
            <a:endParaRPr lang="zh-TW" altLang="en-US"/>
          </a:p>
        </p:txBody>
      </p:sp>
      <p:sp>
        <p:nvSpPr>
          <p:cNvPr id="7" name="投影片編號版面配置區 6"/>
          <p:cNvSpPr>
            <a:spLocks noGrp="1"/>
          </p:cNvSpPr>
          <p:nvPr>
            <p:ph type="sldNum" sz="quarter" idx="12"/>
          </p:nvPr>
        </p:nvSpPr>
        <p:spPr/>
        <p:txBody>
          <a:bodyPr/>
          <a:lstStyle>
            <a:lvl1pPr>
              <a:defRPr/>
            </a:lvl1pPr>
            <a:extLst/>
          </a:lstStyle>
          <a:p>
            <a:pPr>
              <a:defRPr/>
            </a:pPr>
            <a:fld id="{F92D507C-BCB3-4620-B7E0-7E31B9C6A1B1}" type="slidenum">
              <a:rPr lang="zh-TW" altLang="en-US"/>
              <a:pPr>
                <a:defRPr/>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5" name="矩形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fontAlgn="auto">
              <a:lnSpc>
                <a:spcPts val="3000"/>
              </a:lnSpc>
              <a:spcBef>
                <a:spcPts val="600"/>
              </a:spcBef>
              <a:spcAft>
                <a:spcPts val="0"/>
              </a:spcAft>
              <a:buClr>
                <a:schemeClr val="accent1"/>
              </a:buClr>
              <a:buSzPct val="80000"/>
              <a:buFont typeface="Wingdings 2"/>
              <a:buNone/>
              <a:defRPr/>
            </a:pPr>
            <a:endParaRPr kumimoji="0" lang="en-US" sz="3200" dirty="0">
              <a:latin typeface="+mn-lt"/>
              <a:ea typeface="+mn-ea"/>
            </a:endParaRPr>
          </a:p>
        </p:txBody>
      </p:sp>
      <p:sp>
        <p:nvSpPr>
          <p:cNvPr id="6" name="流程圖: 程序 8"/>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p>
        </p:txBody>
      </p:sp>
      <p:sp>
        <p:nvSpPr>
          <p:cNvPr id="7" name="流程圖: 程序 9"/>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p>
        </p:txBody>
      </p:sp>
      <p:sp>
        <p:nvSpPr>
          <p:cNvPr id="2" name="標題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zh-TW" altLang="en-US" smtClean="0"/>
              <a:t>按一下以編輯母片標題樣式</a:t>
            </a:r>
            <a:endParaRPr lang="en-US"/>
          </a:p>
        </p:txBody>
      </p:sp>
      <p:sp>
        <p:nvSpPr>
          <p:cNvPr id="3" name="圖片版面配置區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zh-TW" altLang="en-US" noProof="0" smtClean="0"/>
              <a:t>按一下圖示以新增圖片</a:t>
            </a:r>
            <a:endParaRPr lang="en-US" noProof="0" dirty="0"/>
          </a:p>
        </p:txBody>
      </p:sp>
      <p:sp>
        <p:nvSpPr>
          <p:cNvPr id="4" name="文字版面配置區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zh-TW" altLang="en-US" smtClean="0"/>
              <a:t>按一下以編輯母片文字樣式</a:t>
            </a:r>
          </a:p>
        </p:txBody>
      </p:sp>
      <p:sp>
        <p:nvSpPr>
          <p:cNvPr id="8" name="日期版面配置區 4"/>
          <p:cNvSpPr>
            <a:spLocks noGrp="1"/>
          </p:cNvSpPr>
          <p:nvPr>
            <p:ph type="dt" sz="half" idx="10"/>
          </p:nvPr>
        </p:nvSpPr>
        <p:spPr/>
        <p:txBody>
          <a:bodyPr/>
          <a:lstStyle>
            <a:lvl1pPr>
              <a:defRPr/>
            </a:lvl1pPr>
            <a:extLst/>
          </a:lstStyle>
          <a:p>
            <a:pPr>
              <a:defRPr/>
            </a:pPr>
            <a:fld id="{C4AC8746-3063-4B4B-BEF9-40A8BFAEA20C}" type="datetimeFigureOut">
              <a:rPr lang="zh-TW" altLang="en-US"/>
              <a:pPr>
                <a:defRPr/>
              </a:pPr>
              <a:t>2013/10/9</a:t>
            </a:fld>
            <a:endParaRPr lang="zh-TW" altLang="en-US"/>
          </a:p>
        </p:txBody>
      </p:sp>
      <p:sp>
        <p:nvSpPr>
          <p:cNvPr id="9" name="頁尾版面配置區 5"/>
          <p:cNvSpPr>
            <a:spLocks noGrp="1"/>
          </p:cNvSpPr>
          <p:nvPr>
            <p:ph type="ftr" sz="quarter" idx="11"/>
          </p:nvPr>
        </p:nvSpPr>
        <p:spPr/>
        <p:txBody>
          <a:bodyPr/>
          <a:lstStyle>
            <a:lvl1pPr>
              <a:defRPr/>
            </a:lvl1pPr>
            <a:extLst/>
          </a:lstStyle>
          <a:p>
            <a:pPr>
              <a:defRPr/>
            </a:pPr>
            <a:endParaRPr lang="zh-TW" altLang="en-US"/>
          </a:p>
        </p:txBody>
      </p:sp>
      <p:sp>
        <p:nvSpPr>
          <p:cNvPr id="10" name="投影片編號版面配置區 6"/>
          <p:cNvSpPr>
            <a:spLocks noGrp="1"/>
          </p:cNvSpPr>
          <p:nvPr>
            <p:ph type="sldNum" sz="quarter" idx="12"/>
          </p:nvPr>
        </p:nvSpPr>
        <p:spPr/>
        <p:txBody>
          <a:bodyPr/>
          <a:lstStyle>
            <a:lvl1pPr>
              <a:defRPr/>
            </a:lvl1pPr>
            <a:extLst/>
          </a:lstStyle>
          <a:p>
            <a:pPr>
              <a:defRPr/>
            </a:pPr>
            <a:fld id="{0DC01E5D-9883-4DF6-A5A4-19AEAB5ADB10}" type="slidenum">
              <a:rPr lang="zh-TW" altLang="en-US"/>
              <a:pPr>
                <a:defRPr/>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extLs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23"/>
          <p:cNvSpPr>
            <a:spLocks noGrp="1"/>
          </p:cNvSpPr>
          <p:nvPr>
            <p:ph type="dt" sz="half" idx="10"/>
          </p:nvPr>
        </p:nvSpPr>
        <p:spPr/>
        <p:txBody>
          <a:bodyPr/>
          <a:lstStyle>
            <a:lvl1pPr>
              <a:defRPr/>
            </a:lvl1pPr>
          </a:lstStyle>
          <a:p>
            <a:pPr>
              <a:defRPr/>
            </a:pPr>
            <a:fld id="{109CD906-B9DA-4585-B0B7-F9AC0B909BDB}" type="datetimeFigureOut">
              <a:rPr lang="zh-TW" altLang="en-US"/>
              <a:pPr>
                <a:defRPr/>
              </a:pPr>
              <a:t>2013/10/9</a:t>
            </a:fld>
            <a:endParaRPr lang="zh-TW" altLang="en-US"/>
          </a:p>
        </p:txBody>
      </p:sp>
      <p:sp>
        <p:nvSpPr>
          <p:cNvPr id="5" name="頁尾版面配置區 9"/>
          <p:cNvSpPr>
            <a:spLocks noGrp="1"/>
          </p:cNvSpPr>
          <p:nvPr>
            <p:ph type="ftr" sz="quarter" idx="11"/>
          </p:nvPr>
        </p:nvSpPr>
        <p:spPr/>
        <p:txBody>
          <a:bodyPr/>
          <a:lstStyle>
            <a:lvl1pPr>
              <a:defRPr/>
            </a:lvl1pPr>
          </a:lstStyle>
          <a:p>
            <a:pPr>
              <a:defRPr/>
            </a:pPr>
            <a:endParaRPr lang="zh-TW" altLang="en-US"/>
          </a:p>
        </p:txBody>
      </p:sp>
      <p:sp>
        <p:nvSpPr>
          <p:cNvPr id="6" name="投影片編號版面配置區 21"/>
          <p:cNvSpPr>
            <a:spLocks noGrp="1"/>
          </p:cNvSpPr>
          <p:nvPr>
            <p:ph type="sldNum" sz="quarter" idx="12"/>
          </p:nvPr>
        </p:nvSpPr>
        <p:spPr/>
        <p:txBody>
          <a:bodyPr/>
          <a:lstStyle>
            <a:lvl1pPr>
              <a:defRPr/>
            </a:lvl1pPr>
          </a:lstStyle>
          <a:p>
            <a:pPr>
              <a:defRPr/>
            </a:pPr>
            <a:fld id="{319A855F-2EF3-432E-A3F3-85DB492C3BEF}" type="slidenum">
              <a:rPr lang="zh-TW" altLang="en-US"/>
              <a:pPr>
                <a:defRPr/>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858000" y="274639"/>
            <a:ext cx="1828800" cy="5851525"/>
          </a:xfrm>
        </p:spPr>
        <p:txBody>
          <a:bodyPr vert="eaVert"/>
          <a:lstStyle>
            <a:extLs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1143000" y="274640"/>
            <a:ext cx="5562600" cy="5851525"/>
          </a:xfrm>
        </p:spPr>
        <p:txBody>
          <a:bodyPr vert="eaVert"/>
          <a:lstStyle>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23"/>
          <p:cNvSpPr>
            <a:spLocks noGrp="1"/>
          </p:cNvSpPr>
          <p:nvPr>
            <p:ph type="dt" sz="half" idx="10"/>
          </p:nvPr>
        </p:nvSpPr>
        <p:spPr/>
        <p:txBody>
          <a:bodyPr/>
          <a:lstStyle>
            <a:lvl1pPr>
              <a:defRPr/>
            </a:lvl1pPr>
          </a:lstStyle>
          <a:p>
            <a:pPr>
              <a:defRPr/>
            </a:pPr>
            <a:fld id="{83486ADB-FC1F-4FAE-9DB2-758D87CAFE2C}" type="datetimeFigureOut">
              <a:rPr lang="zh-TW" altLang="en-US"/>
              <a:pPr>
                <a:defRPr/>
              </a:pPr>
              <a:t>2013/10/9</a:t>
            </a:fld>
            <a:endParaRPr lang="zh-TW" altLang="en-US"/>
          </a:p>
        </p:txBody>
      </p:sp>
      <p:sp>
        <p:nvSpPr>
          <p:cNvPr id="5" name="頁尾版面配置區 9"/>
          <p:cNvSpPr>
            <a:spLocks noGrp="1"/>
          </p:cNvSpPr>
          <p:nvPr>
            <p:ph type="ftr" sz="quarter" idx="11"/>
          </p:nvPr>
        </p:nvSpPr>
        <p:spPr/>
        <p:txBody>
          <a:bodyPr/>
          <a:lstStyle>
            <a:lvl1pPr>
              <a:defRPr/>
            </a:lvl1pPr>
          </a:lstStyle>
          <a:p>
            <a:pPr>
              <a:defRPr/>
            </a:pPr>
            <a:endParaRPr lang="zh-TW" altLang="en-US"/>
          </a:p>
        </p:txBody>
      </p:sp>
      <p:sp>
        <p:nvSpPr>
          <p:cNvPr id="6" name="投影片編號版面配置區 21"/>
          <p:cNvSpPr>
            <a:spLocks noGrp="1"/>
          </p:cNvSpPr>
          <p:nvPr>
            <p:ph type="sldNum" sz="quarter" idx="12"/>
          </p:nvPr>
        </p:nvSpPr>
        <p:spPr/>
        <p:txBody>
          <a:bodyPr/>
          <a:lstStyle>
            <a:lvl1pPr>
              <a:defRPr/>
            </a:lvl1pPr>
          </a:lstStyle>
          <a:p>
            <a:pPr>
              <a:defRPr/>
            </a:pPr>
            <a:fld id="{EE35068D-33C5-4636-BD7B-2FFE73A979D8}" type="slidenum">
              <a:rPr lang="zh-TW" altLang="en-US"/>
              <a:pPr>
                <a:defRPr/>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reserve="1">
  <p:cSld name="1_空白">
    <p:spTree>
      <p:nvGrpSpPr>
        <p:cNvPr id="1" name=""/>
        <p:cNvGrpSpPr/>
        <p:nvPr/>
      </p:nvGrpSpPr>
      <p:grpSpPr>
        <a:xfrm>
          <a:off x="0" y="0"/>
          <a:ext cx="0" cy="0"/>
          <a:chOff x="0" y="0"/>
          <a:chExt cx="0" cy="0"/>
        </a:xfrm>
      </p:grpSpPr>
      <p:sp>
        <p:nvSpPr>
          <p:cNvPr id="2" name="日期版面配置區 23"/>
          <p:cNvSpPr>
            <a:spLocks noGrp="1"/>
          </p:cNvSpPr>
          <p:nvPr>
            <p:ph type="dt" sz="half" idx="10"/>
          </p:nvPr>
        </p:nvSpPr>
        <p:spPr/>
        <p:txBody>
          <a:bodyPr/>
          <a:lstStyle>
            <a:lvl1pPr>
              <a:defRPr/>
            </a:lvl1pPr>
          </a:lstStyle>
          <a:p>
            <a:pPr>
              <a:defRPr/>
            </a:pPr>
            <a:fld id="{9BA84412-5721-41E5-8A34-8D4BDBF930E4}" type="datetimeFigureOut">
              <a:rPr lang="zh-TW" altLang="en-US"/>
              <a:pPr>
                <a:defRPr/>
              </a:pPr>
              <a:t>2013/10/9</a:t>
            </a:fld>
            <a:endParaRPr lang="zh-TW" altLang="en-US"/>
          </a:p>
        </p:txBody>
      </p:sp>
      <p:sp>
        <p:nvSpPr>
          <p:cNvPr id="3" name="頁尾版面配置區 9"/>
          <p:cNvSpPr>
            <a:spLocks noGrp="1"/>
          </p:cNvSpPr>
          <p:nvPr>
            <p:ph type="ftr" sz="quarter" idx="11"/>
          </p:nvPr>
        </p:nvSpPr>
        <p:spPr/>
        <p:txBody>
          <a:bodyPr/>
          <a:lstStyle>
            <a:lvl1pPr>
              <a:defRPr/>
            </a:lvl1pPr>
          </a:lstStyle>
          <a:p>
            <a:pPr>
              <a:defRPr/>
            </a:pPr>
            <a:endParaRPr lang="zh-TW" altLang="en-US"/>
          </a:p>
        </p:txBody>
      </p:sp>
      <p:sp>
        <p:nvSpPr>
          <p:cNvPr id="4" name="投影片編號版面配置區 21"/>
          <p:cNvSpPr>
            <a:spLocks noGrp="1"/>
          </p:cNvSpPr>
          <p:nvPr>
            <p:ph type="sldNum" sz="quarter" idx="12"/>
          </p:nvPr>
        </p:nvSpPr>
        <p:spPr/>
        <p:txBody>
          <a:bodyPr/>
          <a:lstStyle>
            <a:lvl1pPr>
              <a:defRPr/>
            </a:lvl1pPr>
          </a:lstStyle>
          <a:p>
            <a:pPr>
              <a:defRPr/>
            </a:pPr>
            <a:fld id="{93DBB664-7219-4E52-9EF7-B0F3237FA5BD}" type="slidenum">
              <a:rPr lang="zh-TW" altLang="en-US"/>
              <a:pPr>
                <a:defRPr/>
              </a:pPr>
              <a:t>‹#›</a:t>
            </a:fld>
            <a:endParaRPr lang="zh-TW"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733425"/>
            <a:ext cx="9144000"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6477000" y="1295400"/>
            <a:ext cx="901373" cy="901373"/>
          </a:xfrm>
          <a:prstGeom prst="ellipse">
            <a:avLst/>
          </a:prstGeom>
          <a:ln>
            <a:noFill/>
          </a:ln>
          <a:effectLst>
            <a:outerShdw blurRad="292100" dist="76200" dir="2700000" algn="tl" rotWithShape="0">
              <a:srgbClr val="333333">
                <a:alpha val="50000"/>
              </a:srgbClr>
            </a:outerShdw>
          </a:effectLst>
        </p:spPr>
      </p:pic>
      <p:pic>
        <p:nvPicPr>
          <p:cNvPr id="6" name="Picture 8"/>
          <p:cNvPicPr>
            <a:picLocks noChangeAspect="1"/>
          </p:cNvPicPr>
          <p:nvPr userDrawn="1"/>
        </p:nvPicPr>
        <p:blipFill rotWithShape="1">
          <a:blip r:embed="rId4" cstate="email">
            <a:extLst>
              <a:ext uri="{28A0092B-C50C-407E-A947-70E740481C1C}">
                <a14:useLocalDpi xmlns:a14="http://schemas.microsoft.com/office/drawing/2010/main"/>
              </a:ext>
            </a:extLst>
          </a:blip>
          <a:srcRect/>
          <a:stretch/>
        </p:blipFill>
        <p:spPr>
          <a:xfrm>
            <a:off x="5791200" y="1905000"/>
            <a:ext cx="1240461" cy="1240461"/>
          </a:xfrm>
          <a:prstGeom prst="ellipse">
            <a:avLst/>
          </a:prstGeom>
          <a:ln>
            <a:noFill/>
          </a:ln>
          <a:effectLst>
            <a:outerShdw blurRad="292100" dist="76200" dir="2700000" algn="tl" rotWithShape="0">
              <a:srgbClr val="333333">
                <a:alpha val="50000"/>
              </a:srgbClr>
            </a:outerShdw>
          </a:effectLst>
        </p:spPr>
      </p:pic>
      <p:pic>
        <p:nvPicPr>
          <p:cNvPr id="7" name="Picture 9"/>
          <p:cNvPicPr>
            <a:picLocks noChangeAspect="1"/>
          </p:cNvPicPr>
          <p:nvPr userDrawn="1"/>
        </p:nvPicPr>
        <p:blipFill rotWithShape="1">
          <a:blip r:embed="rId5" cstate="email">
            <a:extLst>
              <a:ext uri="{28A0092B-C50C-407E-A947-70E740481C1C}">
                <a14:useLocalDpi xmlns:a14="http://schemas.microsoft.com/office/drawing/2010/main"/>
              </a:ext>
            </a:extLst>
          </a:blip>
          <a:srcRect/>
          <a:stretch/>
        </p:blipFill>
        <p:spPr>
          <a:xfrm>
            <a:off x="6705600" y="2209800"/>
            <a:ext cx="1828800" cy="1828800"/>
          </a:xfrm>
          <a:prstGeom prst="ellipse">
            <a:avLst/>
          </a:prstGeom>
          <a:ln>
            <a:noFill/>
          </a:ln>
          <a:effectLst>
            <a:outerShdw blurRad="292100" dist="76200" dir="2700000" algn="tl" rotWithShape="0">
              <a:srgbClr val="333333">
                <a:alpha val="50000"/>
              </a:srgbClr>
            </a:outerShdw>
          </a:effectLst>
        </p:spPr>
      </p:pic>
      <p:sp>
        <p:nvSpPr>
          <p:cNvPr id="2" name="Title 1"/>
          <p:cNvSpPr>
            <a:spLocks noGrp="1"/>
          </p:cNvSpPr>
          <p:nvPr>
            <p:ph type="ctrTitle"/>
          </p:nvPr>
        </p:nvSpPr>
        <p:spPr>
          <a:xfrm>
            <a:off x="381000" y="381001"/>
            <a:ext cx="7772400" cy="761999"/>
          </a:xfrm>
        </p:spPr>
        <p:txBody>
          <a:bodyPr anchor="t"/>
          <a:lstStyle>
            <a:lvl1pPr algn="l" eaLnBrk="1" latinLnBrk="0" hangingPunct="1">
              <a:defRPr kumimoji="0" lang="zh-TW">
                <a:latin typeface="Georgia" pitchFamily="18" charset="0"/>
              </a:defRPr>
            </a:lvl1pPr>
          </a:lstStyle>
          <a:p>
            <a:r>
              <a:rPr lang="zh-TW" altLang="en-US" smtClean="0"/>
              <a:t>按一下以編輯母片標題樣式</a:t>
            </a:r>
            <a:endParaRPr/>
          </a:p>
        </p:txBody>
      </p:sp>
      <p:sp>
        <p:nvSpPr>
          <p:cNvPr id="3" name="Subtitle 2"/>
          <p:cNvSpPr>
            <a:spLocks noGrp="1"/>
          </p:cNvSpPr>
          <p:nvPr>
            <p:ph type="subTitle" idx="1"/>
          </p:nvPr>
        </p:nvSpPr>
        <p:spPr>
          <a:xfrm>
            <a:off x="439948" y="1219200"/>
            <a:ext cx="5275052" cy="1295400"/>
          </a:xfrm>
        </p:spPr>
        <p:txBody>
          <a:bodyPr>
            <a:normAutofit/>
          </a:bodyPr>
          <a:lstStyle>
            <a:lvl1pPr marL="0" indent="0" algn="l" eaLnBrk="1" latinLnBrk="0" hangingPunct="1">
              <a:buNone/>
              <a:defRPr kumimoji="0" lang="zh-TW" sz="1600" baseline="0">
                <a:solidFill>
                  <a:schemeClr val="tx1"/>
                </a:solidFill>
                <a:latin typeface="Georgia" pitchFamily="18" charset="0"/>
              </a:defRPr>
            </a:lvl1pPr>
            <a:lvl2pPr marL="457200" indent="0" algn="ctr" eaLnBrk="1" latinLnBrk="0" hangingPunct="1">
              <a:buNone/>
              <a:defRPr kumimoji="0" lang="zh-TW">
                <a:solidFill>
                  <a:schemeClr val="tx1">
                    <a:tint val="75000"/>
                  </a:schemeClr>
                </a:solidFill>
              </a:defRPr>
            </a:lvl2pPr>
            <a:lvl3pPr marL="914400" indent="0" algn="ctr" eaLnBrk="1" latinLnBrk="0" hangingPunct="1">
              <a:buNone/>
              <a:defRPr kumimoji="0" lang="zh-TW">
                <a:solidFill>
                  <a:schemeClr val="tx1">
                    <a:tint val="75000"/>
                  </a:schemeClr>
                </a:solidFill>
              </a:defRPr>
            </a:lvl3pPr>
            <a:lvl4pPr marL="1371600" indent="0" algn="ctr" eaLnBrk="1" latinLnBrk="0" hangingPunct="1">
              <a:buNone/>
              <a:defRPr kumimoji="0" lang="zh-TW">
                <a:solidFill>
                  <a:schemeClr val="tx1">
                    <a:tint val="75000"/>
                  </a:schemeClr>
                </a:solidFill>
              </a:defRPr>
            </a:lvl4pPr>
            <a:lvl5pPr marL="1828800" indent="0" algn="ctr" eaLnBrk="1" latinLnBrk="0" hangingPunct="1">
              <a:buNone/>
              <a:defRPr kumimoji="0" lang="zh-TW">
                <a:solidFill>
                  <a:schemeClr val="tx1">
                    <a:tint val="75000"/>
                  </a:schemeClr>
                </a:solidFill>
              </a:defRPr>
            </a:lvl5pPr>
            <a:lvl6pPr marL="2286000" indent="0" algn="ctr" eaLnBrk="1" latinLnBrk="0" hangingPunct="1">
              <a:buNone/>
              <a:defRPr kumimoji="0" lang="zh-TW">
                <a:solidFill>
                  <a:schemeClr val="tx1">
                    <a:tint val="75000"/>
                  </a:schemeClr>
                </a:solidFill>
              </a:defRPr>
            </a:lvl6pPr>
            <a:lvl7pPr marL="2743200" indent="0" algn="ctr" eaLnBrk="1" latinLnBrk="0" hangingPunct="1">
              <a:buNone/>
              <a:defRPr kumimoji="0" lang="zh-TW">
                <a:solidFill>
                  <a:schemeClr val="tx1">
                    <a:tint val="75000"/>
                  </a:schemeClr>
                </a:solidFill>
              </a:defRPr>
            </a:lvl7pPr>
            <a:lvl8pPr marL="3200400" indent="0" algn="ctr" eaLnBrk="1" latinLnBrk="0" hangingPunct="1">
              <a:buNone/>
              <a:defRPr kumimoji="0" lang="zh-TW">
                <a:solidFill>
                  <a:schemeClr val="tx1">
                    <a:tint val="75000"/>
                  </a:schemeClr>
                </a:solidFill>
              </a:defRPr>
            </a:lvl8pPr>
            <a:lvl9pPr marL="3657600" indent="0" algn="ctr" eaLnBrk="1" latinLnBrk="0" hangingPunct="1">
              <a:buNone/>
              <a:defRPr kumimoji="0" lang="zh-TW">
                <a:solidFill>
                  <a:schemeClr val="tx1">
                    <a:tint val="75000"/>
                  </a:schemeClr>
                </a:solidFill>
              </a:defRPr>
            </a:lvl9pPr>
          </a:lstStyle>
          <a:p>
            <a:r>
              <a:rPr lang="zh-TW" altLang="en-US" smtClean="0"/>
              <a:t>按一下以編輯母片副標題樣式</a:t>
            </a:r>
            <a:endParaRPr lang="zh-TW"/>
          </a:p>
        </p:txBody>
      </p:sp>
      <p:sp>
        <p:nvSpPr>
          <p:cNvPr id="8" name="Date Placeholder 3"/>
          <p:cNvSpPr>
            <a:spLocks noGrp="1"/>
          </p:cNvSpPr>
          <p:nvPr>
            <p:ph type="dt" sz="half" idx="10"/>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75054DDB-0B52-4611-B681-A88112981673}" type="datetimeFigureOut">
              <a:rPr lang="en-US" altLang="zh-TW"/>
              <a:pPr>
                <a:defRPr/>
              </a:pPr>
              <a:t>10/9/2013</a:t>
            </a:fld>
            <a:endParaRPr altLang="en-US">
              <a:ea typeface="新細明體"/>
            </a:endParaRPr>
          </a:p>
        </p:txBody>
      </p:sp>
      <p:sp>
        <p:nvSpPr>
          <p:cNvPr id="9"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altLang="en-US"/>
          </a:p>
        </p:txBody>
      </p:sp>
      <p:sp>
        <p:nvSpPr>
          <p:cNvPr id="10"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96E58AD5-7B9E-4CFC-A438-99AD213986F8}" type="slidenum">
              <a:rPr lang="en-US" altLang="zh-TW"/>
              <a:pPr>
                <a:defRPr/>
              </a:pPr>
              <a:t>‹#›</a:t>
            </a:fld>
            <a:endParaRPr altLang="en-US">
              <a:ea typeface="新細明體"/>
            </a:endParaRPr>
          </a:p>
        </p:txBody>
      </p:sp>
    </p:spTree>
    <p:extLst>
      <p:ext uri="{BB962C8B-B14F-4D97-AF65-F5344CB8AC3E}">
        <p14:creationId xmlns:p14="http://schemas.microsoft.com/office/powerpoint/2010/main" val="2656014590"/>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500"/>
                                  </p:stCondLst>
                                  <p:iterate type="lt">
                                    <p:tmPct val="5000"/>
                                  </p:iterate>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par>
                                <p:cTn id="17" presetID="31" presetClass="entr" presetSubtype="0" fill="hold" nodeType="withEffect">
                                  <p:stCondLst>
                                    <p:cond delay="1000"/>
                                  </p:stCondLst>
                                  <p:iterate type="lt">
                                    <p:tmPct val="5000"/>
                                  </p:iterate>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style.rotation</p:attrName>
                                        </p:attrNameLst>
                                      </p:cBhvr>
                                      <p:tavLst>
                                        <p:tav tm="0">
                                          <p:val>
                                            <p:fltVal val="90"/>
                                          </p:val>
                                        </p:tav>
                                        <p:tav tm="100000">
                                          <p:val>
                                            <p:fltVal val="0"/>
                                          </p:val>
                                        </p:tav>
                                      </p:tavLst>
                                    </p:anim>
                                    <p:animEffect transition="in" filter="fade">
                                      <p:cBhvr>
                                        <p:cTn id="22" dur="1000"/>
                                        <p:tgtEl>
                                          <p:spTgt spid="7"/>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a:extLst>
              <a:ext uri="{28A0092B-C50C-407E-A947-70E740481C1C}">
                <a14:useLocalDpi xmlns:a14="http://schemas.microsoft.com/office/drawing/2010/main" val="0"/>
              </a:ext>
            </a:extLst>
          </a:blip>
          <a:srcRect l="-92" t="50810" r="45393" b="-591"/>
          <a:stretch>
            <a:fillRect/>
          </a:stretch>
        </p:blipFill>
        <p:spPr bwMode="auto">
          <a:xfrm>
            <a:off x="-14288" y="0"/>
            <a:ext cx="9158288" cy="558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685800" y="1066799"/>
            <a:ext cx="1979920" cy="2013807"/>
          </a:xfrm>
          <a:prstGeom prst="ellipse">
            <a:avLst/>
          </a:prstGeom>
          <a:ln>
            <a:noFill/>
          </a:ln>
          <a:effectLst>
            <a:outerShdw blurRad="292100" dist="139700" dir="2700000" algn="tl" rotWithShape="0">
              <a:srgbClr val="333333">
                <a:alpha val="65000"/>
              </a:srgbClr>
            </a:outerShdw>
          </a:effectLst>
        </p:spPr>
      </p:pic>
      <p:sp>
        <p:nvSpPr>
          <p:cNvPr id="2" name="Title 1"/>
          <p:cNvSpPr>
            <a:spLocks noGrp="1"/>
          </p:cNvSpPr>
          <p:nvPr>
            <p:ph type="title"/>
          </p:nvPr>
        </p:nvSpPr>
        <p:spPr>
          <a:xfrm>
            <a:off x="3768304" y="1905000"/>
            <a:ext cx="5105400" cy="1143001"/>
          </a:xfrm>
        </p:spPr>
        <p:txBody>
          <a:bodyPr anchor="b">
            <a:normAutofit/>
          </a:bodyPr>
          <a:lstStyle>
            <a:lvl1pPr algn="l" eaLnBrk="1" latinLnBrk="0" hangingPunct="1">
              <a:defRPr kumimoji="0" lang="zh-TW" sz="3600" b="0" cap="none">
                <a:latin typeface="Georgia" pitchFamily="18" charset="0"/>
              </a:defRPr>
            </a:lvl1pPr>
          </a:lstStyle>
          <a:p>
            <a:r>
              <a:rPr lang="zh-TW" altLang="en-US" smtClean="0"/>
              <a:t>按一下以編輯母片標題樣式</a:t>
            </a:r>
            <a:endParaRPr lang="zh-TW"/>
          </a:p>
        </p:txBody>
      </p:sp>
      <p:sp>
        <p:nvSpPr>
          <p:cNvPr id="3" name="Text Placeholder 2"/>
          <p:cNvSpPr>
            <a:spLocks noGrp="1"/>
          </p:cNvSpPr>
          <p:nvPr>
            <p:ph type="body" idx="1"/>
          </p:nvPr>
        </p:nvSpPr>
        <p:spPr>
          <a:xfrm>
            <a:off x="3810000" y="3048000"/>
            <a:ext cx="5105400" cy="1500187"/>
          </a:xfrm>
        </p:spPr>
        <p:txBody>
          <a:bodyPr/>
          <a:lstStyle>
            <a:lvl1pPr marL="0" indent="0" eaLnBrk="1" latinLnBrk="0" hangingPunct="1">
              <a:buNone/>
              <a:defRPr kumimoji="0" lang="zh-TW" sz="2000">
                <a:solidFill>
                  <a:schemeClr val="tx1"/>
                </a:solidFill>
                <a:latin typeface="Georgia" pitchFamily="18" charset="0"/>
              </a:defRPr>
            </a:lvl1pPr>
            <a:lvl2pPr marL="457200" indent="0" eaLnBrk="1" latinLnBrk="0" hangingPunct="1">
              <a:buNone/>
              <a:defRPr kumimoji="0" lang="zh-TW" sz="1800">
                <a:solidFill>
                  <a:schemeClr val="tx1">
                    <a:tint val="75000"/>
                  </a:schemeClr>
                </a:solidFill>
              </a:defRPr>
            </a:lvl2pPr>
            <a:lvl3pPr marL="914400" indent="0" eaLnBrk="1" latinLnBrk="0" hangingPunct="1">
              <a:buNone/>
              <a:defRPr kumimoji="0" lang="zh-TW" sz="1600">
                <a:solidFill>
                  <a:schemeClr val="tx1">
                    <a:tint val="75000"/>
                  </a:schemeClr>
                </a:solidFill>
              </a:defRPr>
            </a:lvl3pPr>
            <a:lvl4pPr marL="1371600" indent="0" eaLnBrk="1" latinLnBrk="0" hangingPunct="1">
              <a:buNone/>
              <a:defRPr kumimoji="0" lang="zh-TW" sz="1400">
                <a:solidFill>
                  <a:schemeClr val="tx1">
                    <a:tint val="75000"/>
                  </a:schemeClr>
                </a:solidFill>
              </a:defRPr>
            </a:lvl4pPr>
            <a:lvl5pPr marL="1828800" indent="0" eaLnBrk="1" latinLnBrk="0" hangingPunct="1">
              <a:buNone/>
              <a:defRPr kumimoji="0" lang="zh-TW" sz="1400">
                <a:solidFill>
                  <a:schemeClr val="tx1">
                    <a:tint val="75000"/>
                  </a:schemeClr>
                </a:solidFill>
              </a:defRPr>
            </a:lvl5pPr>
            <a:lvl6pPr marL="2286000" indent="0" eaLnBrk="1" latinLnBrk="0" hangingPunct="1">
              <a:buNone/>
              <a:defRPr kumimoji="0" lang="zh-TW" sz="1400">
                <a:solidFill>
                  <a:schemeClr val="tx1">
                    <a:tint val="75000"/>
                  </a:schemeClr>
                </a:solidFill>
              </a:defRPr>
            </a:lvl6pPr>
            <a:lvl7pPr marL="2743200" indent="0" eaLnBrk="1" latinLnBrk="0" hangingPunct="1">
              <a:buNone/>
              <a:defRPr kumimoji="0" lang="zh-TW" sz="1400">
                <a:solidFill>
                  <a:schemeClr val="tx1">
                    <a:tint val="75000"/>
                  </a:schemeClr>
                </a:solidFill>
              </a:defRPr>
            </a:lvl7pPr>
            <a:lvl8pPr marL="3200400" indent="0" eaLnBrk="1" latinLnBrk="0" hangingPunct="1">
              <a:buNone/>
              <a:defRPr kumimoji="0" lang="zh-TW" sz="1400">
                <a:solidFill>
                  <a:schemeClr val="tx1">
                    <a:tint val="75000"/>
                  </a:schemeClr>
                </a:solidFill>
              </a:defRPr>
            </a:lvl8pPr>
            <a:lvl9pPr marL="3657600" indent="0" eaLnBrk="1" latinLnBrk="0" hangingPunct="1">
              <a:buNone/>
              <a:defRPr kumimoji="0" lang="zh-TW" sz="1400">
                <a:solidFill>
                  <a:schemeClr val="tx1">
                    <a:tint val="75000"/>
                  </a:schemeClr>
                </a:solidFill>
              </a:defRPr>
            </a:lvl9pPr>
          </a:lstStyle>
          <a:p>
            <a:pPr lvl="0"/>
            <a:r>
              <a:rPr lang="zh-TW" altLang="en-US" smtClean="0"/>
              <a:t>按一下以編輯母片文字樣式</a:t>
            </a:r>
          </a:p>
        </p:txBody>
      </p:sp>
      <p:sp>
        <p:nvSpPr>
          <p:cNvPr id="6" name="Date Placeholder 3"/>
          <p:cNvSpPr>
            <a:spLocks noGrp="1"/>
          </p:cNvSpPr>
          <p:nvPr>
            <p:ph type="dt" sz="half" idx="10"/>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9910192C-2370-46A9-A8CF-E9BE63593D6E}" type="datetimeFigureOut">
              <a:rPr lang="en-US" altLang="zh-TW"/>
              <a:pPr>
                <a:defRPr/>
              </a:pPr>
              <a:t>10/9/2013</a:t>
            </a:fld>
            <a:endParaRPr altLang="en-US">
              <a:ea typeface="新細明體"/>
            </a:endParaRPr>
          </a:p>
        </p:txBody>
      </p:sp>
      <p:sp>
        <p:nvSpPr>
          <p:cNvPr id="7"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altLang="en-US"/>
          </a:p>
        </p:txBody>
      </p:sp>
      <p:sp>
        <p:nvSpPr>
          <p:cNvPr id="8"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3D158332-D023-4160-863A-8C50DAC21671}" type="slidenum">
              <a:rPr lang="en-US" altLang="zh-TW"/>
              <a:pPr>
                <a:defRPr/>
              </a:pPr>
              <a:t>‹#›</a:t>
            </a:fld>
            <a:endParaRPr altLang="en-US">
              <a:ea typeface="新細明體"/>
            </a:endParaRPr>
          </a:p>
        </p:txBody>
      </p:sp>
    </p:spTree>
    <p:extLst>
      <p:ext uri="{BB962C8B-B14F-4D97-AF65-F5344CB8AC3E}">
        <p14:creationId xmlns:p14="http://schemas.microsoft.com/office/powerpoint/2010/main" val="122547452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22" presetClass="entr" presetSubtype="8"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914400"/>
          </a:xfrm>
        </p:spPr>
        <p:txBody>
          <a:bodyPr anchor="t">
            <a:normAutofit/>
          </a:bodyPr>
          <a:lstStyle>
            <a:lvl1pPr algn="l" eaLnBrk="1" latinLnBrk="0" hangingPunct="1">
              <a:defRPr kumimoji="0" lang="zh-TW" sz="2800">
                <a:latin typeface="Georgia" pitchFamily="18" charset="0"/>
              </a:defRPr>
            </a:lvl1pPr>
          </a:lstStyle>
          <a:p>
            <a:r>
              <a:rPr lang="zh-TW" altLang="en-US" smtClean="0"/>
              <a:t>按一下以編輯母片標題樣式</a:t>
            </a:r>
            <a:endParaRPr/>
          </a:p>
        </p:txBody>
      </p:sp>
      <p:sp>
        <p:nvSpPr>
          <p:cNvPr id="3" name="Content Placeholder 2"/>
          <p:cNvSpPr>
            <a:spLocks noGrp="1"/>
          </p:cNvSpPr>
          <p:nvPr>
            <p:ph idx="1"/>
          </p:nvPr>
        </p:nvSpPr>
        <p:spPr/>
        <p:txBody>
          <a:bodyPr>
            <a:normAutofit/>
          </a:bodyPr>
          <a:lstStyle>
            <a:lvl1pPr marL="342900" indent="-342900" eaLnBrk="1" latinLnBrk="0" hangingPunct="1">
              <a:lnSpc>
                <a:spcPct val="150000"/>
              </a:lnSpc>
              <a:spcBef>
                <a:spcPts val="0"/>
              </a:spcBef>
              <a:buSzPct val="130000"/>
              <a:buFont typeface="Arial" pitchFamily="34" charset="0"/>
              <a:buChar char="•"/>
              <a:defRPr kumimoji="0" lang="zh-TW" sz="2000">
                <a:latin typeface="Georgia" pitchFamily="18" charset="0"/>
              </a:defRPr>
            </a:lvl1pPr>
            <a:lvl2pPr marL="571500" indent="-228600" eaLnBrk="1" latinLnBrk="0" hangingPunct="1">
              <a:lnSpc>
                <a:spcPct val="150000"/>
              </a:lnSpc>
              <a:spcBef>
                <a:spcPts val="0"/>
              </a:spcBef>
              <a:buSzPct val="60000"/>
              <a:buFont typeface="Courier New" pitchFamily="49" charset="0"/>
              <a:buChar char="o"/>
              <a:defRPr kumimoji="0" lang="zh-TW" sz="1800">
                <a:latin typeface="Georgia" pitchFamily="18" charset="0"/>
              </a:defRPr>
            </a:lvl2pPr>
            <a:lvl3pPr eaLnBrk="1" latinLnBrk="0" hangingPunct="1">
              <a:defRPr kumimoji="0" lang="zh-TW" sz="2000">
                <a:latin typeface="Georgia" pitchFamily="18" charset="0"/>
              </a:defRPr>
            </a:lvl3pPr>
            <a:lvl4pPr eaLnBrk="1" latinLnBrk="0" hangingPunct="1">
              <a:defRPr kumimoji="0" lang="zh-TW" sz="2000">
                <a:latin typeface="Georgia" pitchFamily="18" charset="0"/>
              </a:defRPr>
            </a:lvl4pPr>
            <a:lvl5pPr eaLnBrk="1" latinLnBrk="0" hangingPunct="1">
              <a:defRPr kumimoji="0" lang="zh-TW" sz="2000">
                <a:latin typeface="Georgia" pitchFamily="18" charset="0"/>
              </a:defRPr>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0946F53A-EF36-4DA5-9ED6-450F89ABB60D}" type="datetimeFigureOut">
              <a:rPr lang="en-US" altLang="zh-TW"/>
              <a:pPr>
                <a:defRPr/>
              </a:pPr>
              <a:t>10/9/2013</a:t>
            </a:fld>
            <a:endParaRPr altLang="en-US">
              <a:ea typeface="新細明體"/>
            </a:endParaRP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alt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C8CF5B3F-AD22-47EF-8AB7-B3C2E3A76CAF}" type="slidenum">
              <a:rPr lang="en-US" altLang="zh-TW"/>
              <a:pPr>
                <a:defRPr/>
              </a:pPr>
              <a:t>‹#›</a:t>
            </a:fld>
            <a:endParaRPr altLang="en-US">
              <a:ea typeface="新細明體"/>
            </a:endParaRPr>
          </a:p>
        </p:txBody>
      </p:sp>
    </p:spTree>
    <p:extLst>
      <p:ext uri="{BB962C8B-B14F-4D97-AF65-F5344CB8AC3E}">
        <p14:creationId xmlns:p14="http://schemas.microsoft.com/office/powerpoint/2010/main" val="3003285512"/>
      </p:ext>
    </p:extLst>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二個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a:p>
        </p:txBody>
      </p:sp>
      <p:sp>
        <p:nvSpPr>
          <p:cNvPr id="3" name="Content Placeholder 2"/>
          <p:cNvSpPr>
            <a:spLocks noGrp="1"/>
          </p:cNvSpPr>
          <p:nvPr>
            <p:ph sz="half" idx="1"/>
          </p:nvPr>
        </p:nvSpPr>
        <p:spPr>
          <a:xfrm>
            <a:off x="457200" y="1828800"/>
            <a:ext cx="4038600" cy="4297363"/>
          </a:xfrm>
        </p:spPr>
        <p:txBody>
          <a:bodyPr>
            <a:normAutofit/>
          </a:bodyPr>
          <a:lstStyle>
            <a:lvl1pPr eaLnBrk="1" latinLnBrk="0" hangingPunct="1">
              <a:defRPr kumimoji="0" lang="zh-TW" sz="2400"/>
            </a:lvl1pPr>
            <a:lvl2pPr eaLnBrk="1" latinLnBrk="0" hangingPunct="1">
              <a:defRPr kumimoji="0" lang="zh-TW" sz="2000"/>
            </a:lvl2pPr>
            <a:lvl3pPr eaLnBrk="1" latinLnBrk="0" hangingPunct="1">
              <a:defRPr kumimoji="0" lang="zh-TW" sz="1800"/>
            </a:lvl3pPr>
            <a:lvl4pPr eaLnBrk="1" latinLnBrk="0" hangingPunct="1">
              <a:defRPr kumimoji="0" lang="zh-TW" sz="1600"/>
            </a:lvl4pPr>
            <a:lvl5pPr eaLnBrk="1" latinLnBrk="0" hangingPunct="1">
              <a:defRPr kumimoji="0" lang="zh-TW" sz="1600"/>
            </a:lvl5pPr>
            <a:lvl6pPr eaLnBrk="1" latinLnBrk="0" hangingPunct="1">
              <a:defRPr kumimoji="0" lang="zh-TW" sz="1800"/>
            </a:lvl6pPr>
            <a:lvl7pPr eaLnBrk="1" latinLnBrk="0" hangingPunct="1">
              <a:defRPr kumimoji="0" lang="zh-TW" sz="1800"/>
            </a:lvl7pPr>
            <a:lvl8pPr eaLnBrk="1" latinLnBrk="0" hangingPunct="1">
              <a:defRPr kumimoji="0" lang="zh-TW" sz="1800"/>
            </a:lvl8pPr>
            <a:lvl9pPr eaLnBrk="1" latinLnBrk="0" hangingPunct="1">
              <a:defRPr kumimoji="0" lang="zh-TW"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a:p>
        </p:txBody>
      </p:sp>
      <p:sp>
        <p:nvSpPr>
          <p:cNvPr id="4" name="Content Placeholder 3"/>
          <p:cNvSpPr>
            <a:spLocks noGrp="1"/>
          </p:cNvSpPr>
          <p:nvPr>
            <p:ph sz="half" idx="2"/>
          </p:nvPr>
        </p:nvSpPr>
        <p:spPr>
          <a:xfrm>
            <a:off x="4648200" y="1828800"/>
            <a:ext cx="4038600" cy="4297363"/>
          </a:xfrm>
        </p:spPr>
        <p:txBody>
          <a:bodyPr>
            <a:normAutofit/>
          </a:bodyPr>
          <a:lstStyle>
            <a:lvl1pPr eaLnBrk="1" latinLnBrk="0" hangingPunct="1">
              <a:defRPr kumimoji="0" lang="zh-TW" sz="2400"/>
            </a:lvl1pPr>
            <a:lvl2pPr eaLnBrk="1" latinLnBrk="0" hangingPunct="1">
              <a:defRPr kumimoji="0" lang="zh-TW" sz="2000"/>
            </a:lvl2pPr>
            <a:lvl3pPr eaLnBrk="1" latinLnBrk="0" hangingPunct="1">
              <a:defRPr kumimoji="0" lang="zh-TW" sz="1800"/>
            </a:lvl3pPr>
            <a:lvl4pPr eaLnBrk="1" latinLnBrk="0" hangingPunct="1">
              <a:defRPr kumimoji="0" lang="zh-TW" sz="1600"/>
            </a:lvl4pPr>
            <a:lvl5pPr eaLnBrk="1" latinLnBrk="0" hangingPunct="1">
              <a:defRPr kumimoji="0" lang="zh-TW" sz="1600"/>
            </a:lvl5pPr>
            <a:lvl6pPr eaLnBrk="1" latinLnBrk="0" hangingPunct="1">
              <a:defRPr kumimoji="0" lang="zh-TW" sz="1800"/>
            </a:lvl6pPr>
            <a:lvl7pPr eaLnBrk="1" latinLnBrk="0" hangingPunct="1">
              <a:defRPr kumimoji="0" lang="zh-TW" sz="1800"/>
            </a:lvl7pPr>
            <a:lvl8pPr eaLnBrk="1" latinLnBrk="0" hangingPunct="1">
              <a:defRPr kumimoji="0" lang="zh-TW" sz="1800"/>
            </a:lvl8pPr>
            <a:lvl9pPr eaLnBrk="1" latinLnBrk="0" hangingPunct="1">
              <a:defRPr kumimoji="0" lang="zh-TW"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B8939AB9-9159-451B-B0DA-AB4E810BCAE6}" type="datetimeFigureOut">
              <a:rPr lang="en-US" altLang="zh-TW"/>
              <a:pPr>
                <a:defRPr/>
              </a:pPr>
              <a:t>10/9/2013</a:t>
            </a:fld>
            <a:endParaRPr altLang="en-US">
              <a:ea typeface="新細明體"/>
            </a:endParaRP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alt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C920B3B4-38F0-4592-BCE0-9F80099C1E72}" type="slidenum">
              <a:rPr lang="en-US" altLang="zh-TW"/>
              <a:pPr>
                <a:defRPr/>
              </a:pPr>
              <a:t>‹#›</a:t>
            </a:fld>
            <a:endParaRPr altLang="en-US">
              <a:ea typeface="新細明體"/>
            </a:endParaRPr>
          </a:p>
        </p:txBody>
      </p:sp>
    </p:spTree>
    <p:extLst>
      <p:ext uri="{BB962C8B-B14F-4D97-AF65-F5344CB8AC3E}">
        <p14:creationId xmlns:p14="http://schemas.microsoft.com/office/powerpoint/2010/main" val="3997547110"/>
      </p:ext>
    </p:extLst>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對照">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609600"/>
          </a:xfrm>
        </p:spPr>
        <p:txBody>
          <a:bodyPr/>
          <a:lstStyle>
            <a:lvl1pPr eaLnBrk="1" latinLnBrk="0" hangingPunct="1">
              <a:defRPr kumimoji="0" lang="zh-TW"/>
            </a:lvl1pPr>
          </a:lstStyle>
          <a:p>
            <a:r>
              <a:rPr lang="zh-TW" altLang="en-US" smtClean="0"/>
              <a:t>按一下以編輯母片標題樣式</a:t>
            </a:r>
            <a:endParaRPr/>
          </a:p>
        </p:txBody>
      </p:sp>
      <p:sp>
        <p:nvSpPr>
          <p:cNvPr id="3" name="Text Placeholder 2"/>
          <p:cNvSpPr>
            <a:spLocks noGrp="1"/>
          </p:cNvSpPr>
          <p:nvPr>
            <p:ph type="body" idx="1"/>
          </p:nvPr>
        </p:nvSpPr>
        <p:spPr>
          <a:xfrm>
            <a:off x="457200" y="1535113"/>
            <a:ext cx="4040188" cy="639762"/>
          </a:xfrm>
        </p:spPr>
        <p:txBody>
          <a:bodyPr anchor="b">
            <a:noAutofit/>
          </a:bodyPr>
          <a:lstStyle>
            <a:lvl1pPr marL="0" indent="0" eaLnBrk="1" latinLnBrk="0" hangingPunct="1">
              <a:buNone/>
              <a:defRPr kumimoji="0" lang="zh-TW" sz="2000" b="1"/>
            </a:lvl1pPr>
            <a:lvl2pPr marL="457200" indent="0" eaLnBrk="1" latinLnBrk="0" hangingPunct="1">
              <a:buNone/>
              <a:defRPr kumimoji="0" lang="zh-TW" sz="2000" b="1"/>
            </a:lvl2pPr>
            <a:lvl3pPr marL="914400" indent="0" eaLnBrk="1" latinLnBrk="0" hangingPunct="1">
              <a:buNone/>
              <a:defRPr kumimoji="0" lang="zh-TW" sz="1800" b="1"/>
            </a:lvl3pPr>
            <a:lvl4pPr marL="1371600" indent="0" eaLnBrk="1" latinLnBrk="0" hangingPunct="1">
              <a:buNone/>
              <a:defRPr kumimoji="0" lang="zh-TW" sz="1600" b="1"/>
            </a:lvl4pPr>
            <a:lvl5pPr marL="1828800" indent="0" eaLnBrk="1" latinLnBrk="0" hangingPunct="1">
              <a:buNone/>
              <a:defRPr kumimoji="0" lang="zh-TW" sz="1600" b="1"/>
            </a:lvl5pPr>
            <a:lvl6pPr marL="2286000" indent="0" eaLnBrk="1" latinLnBrk="0" hangingPunct="1">
              <a:buNone/>
              <a:defRPr kumimoji="0" lang="zh-TW" sz="1600" b="1"/>
            </a:lvl6pPr>
            <a:lvl7pPr marL="2743200" indent="0" eaLnBrk="1" latinLnBrk="0" hangingPunct="1">
              <a:buNone/>
              <a:defRPr kumimoji="0" lang="zh-TW" sz="1600" b="1"/>
            </a:lvl7pPr>
            <a:lvl8pPr marL="3200400" indent="0" eaLnBrk="1" latinLnBrk="0" hangingPunct="1">
              <a:buNone/>
              <a:defRPr kumimoji="0" lang="zh-TW" sz="1600" b="1"/>
            </a:lvl8pPr>
            <a:lvl9pPr marL="3657600" indent="0" eaLnBrk="1" latinLnBrk="0" hangingPunct="1">
              <a:buNone/>
              <a:defRPr kumimoji="0" lang="zh-TW" sz="1600" b="1"/>
            </a:lvl9pPr>
          </a:lstStyle>
          <a:p>
            <a:pPr lvl="0"/>
            <a:r>
              <a:rPr lang="zh-TW" altLang="en-US" smtClean="0"/>
              <a:t>按一下以編輯母片文字樣式</a:t>
            </a:r>
          </a:p>
        </p:txBody>
      </p:sp>
      <p:sp>
        <p:nvSpPr>
          <p:cNvPr id="4" name="Content Placeholder 3"/>
          <p:cNvSpPr>
            <a:spLocks noGrp="1"/>
          </p:cNvSpPr>
          <p:nvPr>
            <p:ph sz="half" idx="2"/>
          </p:nvPr>
        </p:nvSpPr>
        <p:spPr>
          <a:xfrm>
            <a:off x="457200" y="2174875"/>
            <a:ext cx="4040188" cy="3951288"/>
          </a:xfrm>
        </p:spPr>
        <p:txBody>
          <a:bodyPr>
            <a:normAutofit/>
          </a:bodyPr>
          <a:lstStyle>
            <a:lvl1pPr eaLnBrk="1" latinLnBrk="0" hangingPunct="1">
              <a:defRPr kumimoji="0" lang="zh-TW" sz="2000"/>
            </a:lvl1pPr>
            <a:lvl2pPr eaLnBrk="1" latinLnBrk="0" hangingPunct="1">
              <a:defRPr kumimoji="0" lang="zh-TW" sz="1800"/>
            </a:lvl2pPr>
            <a:lvl3pPr eaLnBrk="1" latinLnBrk="0" hangingPunct="1">
              <a:defRPr kumimoji="0" lang="zh-TW" sz="1600"/>
            </a:lvl3pPr>
            <a:lvl4pPr eaLnBrk="1" latinLnBrk="0" hangingPunct="1">
              <a:defRPr kumimoji="0" lang="zh-TW" sz="1400"/>
            </a:lvl4pPr>
            <a:lvl5pPr eaLnBrk="1" latinLnBrk="0" hangingPunct="1">
              <a:defRPr kumimoji="0" lang="zh-TW" sz="1400"/>
            </a:lvl5pPr>
            <a:lvl6pPr eaLnBrk="1" latinLnBrk="0" hangingPunct="1">
              <a:defRPr kumimoji="0" lang="zh-TW" sz="1600"/>
            </a:lvl6pPr>
            <a:lvl7pPr eaLnBrk="1" latinLnBrk="0" hangingPunct="1">
              <a:defRPr kumimoji="0" lang="zh-TW" sz="1600"/>
            </a:lvl7pPr>
            <a:lvl8pPr eaLnBrk="1" latinLnBrk="0" hangingPunct="1">
              <a:defRPr kumimoji="0" lang="zh-TW" sz="1600"/>
            </a:lvl8pPr>
            <a:lvl9pPr eaLnBrk="1" latinLnBrk="0" hangingPunct="1">
              <a:defRPr kumimoji="0" lang="zh-TW"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a:p>
        </p:txBody>
      </p:sp>
      <p:sp>
        <p:nvSpPr>
          <p:cNvPr id="5" name="Text Placeholder 4"/>
          <p:cNvSpPr>
            <a:spLocks noGrp="1"/>
          </p:cNvSpPr>
          <p:nvPr>
            <p:ph type="body" sz="quarter" idx="3"/>
          </p:nvPr>
        </p:nvSpPr>
        <p:spPr>
          <a:xfrm>
            <a:off x="4645025" y="1535113"/>
            <a:ext cx="4041775" cy="639762"/>
          </a:xfrm>
        </p:spPr>
        <p:txBody>
          <a:bodyPr anchor="b">
            <a:noAutofit/>
          </a:bodyPr>
          <a:lstStyle>
            <a:lvl1pPr marL="0" indent="0" eaLnBrk="1" latinLnBrk="0" hangingPunct="1">
              <a:buNone/>
              <a:defRPr kumimoji="0" lang="zh-TW" sz="2000" b="1"/>
            </a:lvl1pPr>
            <a:lvl2pPr marL="457200" indent="0" eaLnBrk="1" latinLnBrk="0" hangingPunct="1">
              <a:buNone/>
              <a:defRPr kumimoji="0" lang="zh-TW" sz="2000" b="1"/>
            </a:lvl2pPr>
            <a:lvl3pPr marL="914400" indent="0" eaLnBrk="1" latinLnBrk="0" hangingPunct="1">
              <a:buNone/>
              <a:defRPr kumimoji="0" lang="zh-TW" sz="1800" b="1"/>
            </a:lvl3pPr>
            <a:lvl4pPr marL="1371600" indent="0" eaLnBrk="1" latinLnBrk="0" hangingPunct="1">
              <a:buNone/>
              <a:defRPr kumimoji="0" lang="zh-TW" sz="1600" b="1"/>
            </a:lvl4pPr>
            <a:lvl5pPr marL="1828800" indent="0" eaLnBrk="1" latinLnBrk="0" hangingPunct="1">
              <a:buNone/>
              <a:defRPr kumimoji="0" lang="zh-TW" sz="1600" b="1"/>
            </a:lvl5pPr>
            <a:lvl6pPr marL="2286000" indent="0" eaLnBrk="1" latinLnBrk="0" hangingPunct="1">
              <a:buNone/>
              <a:defRPr kumimoji="0" lang="zh-TW" sz="1600" b="1"/>
            </a:lvl6pPr>
            <a:lvl7pPr marL="2743200" indent="0" eaLnBrk="1" latinLnBrk="0" hangingPunct="1">
              <a:buNone/>
              <a:defRPr kumimoji="0" lang="zh-TW" sz="1600" b="1"/>
            </a:lvl7pPr>
            <a:lvl8pPr marL="3200400" indent="0" eaLnBrk="1" latinLnBrk="0" hangingPunct="1">
              <a:buNone/>
              <a:defRPr kumimoji="0" lang="zh-TW" sz="1600" b="1"/>
            </a:lvl8pPr>
            <a:lvl9pPr marL="3657600" indent="0" eaLnBrk="1" latinLnBrk="0" hangingPunct="1">
              <a:buNone/>
              <a:defRPr kumimoji="0" lang="zh-TW"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4645025" y="2174875"/>
            <a:ext cx="4041775" cy="3951288"/>
          </a:xfrm>
        </p:spPr>
        <p:txBody>
          <a:bodyPr>
            <a:normAutofit/>
          </a:bodyPr>
          <a:lstStyle>
            <a:lvl1pPr eaLnBrk="1" latinLnBrk="0" hangingPunct="1">
              <a:defRPr kumimoji="0" lang="zh-TW" sz="2000"/>
            </a:lvl1pPr>
            <a:lvl2pPr eaLnBrk="1" latinLnBrk="0" hangingPunct="1">
              <a:defRPr kumimoji="0" lang="zh-TW" sz="1800"/>
            </a:lvl2pPr>
            <a:lvl3pPr eaLnBrk="1" latinLnBrk="0" hangingPunct="1">
              <a:defRPr kumimoji="0" lang="zh-TW" sz="1600"/>
            </a:lvl3pPr>
            <a:lvl4pPr eaLnBrk="1" latinLnBrk="0" hangingPunct="1">
              <a:defRPr kumimoji="0" lang="zh-TW" sz="1400"/>
            </a:lvl4pPr>
            <a:lvl5pPr eaLnBrk="1" latinLnBrk="0" hangingPunct="1">
              <a:defRPr kumimoji="0" lang="zh-TW" sz="1400"/>
            </a:lvl5pPr>
            <a:lvl6pPr eaLnBrk="1" latinLnBrk="0" hangingPunct="1">
              <a:defRPr kumimoji="0" lang="zh-TW" sz="1600"/>
            </a:lvl6pPr>
            <a:lvl7pPr eaLnBrk="1" latinLnBrk="0" hangingPunct="1">
              <a:defRPr kumimoji="0" lang="zh-TW" sz="1600"/>
            </a:lvl7pPr>
            <a:lvl8pPr eaLnBrk="1" latinLnBrk="0" hangingPunct="1">
              <a:defRPr kumimoji="0" lang="zh-TW" sz="1600"/>
            </a:lvl8pPr>
            <a:lvl9pPr eaLnBrk="1" latinLnBrk="0" hangingPunct="1">
              <a:defRPr kumimoji="0" lang="zh-TW"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AB456A9A-D644-4877-8490-AD5BAE62C622}" type="datetimeFigureOut">
              <a:rPr lang="en-US" altLang="zh-TW"/>
              <a:pPr>
                <a:defRPr/>
              </a:pPr>
              <a:t>10/9/2013</a:t>
            </a:fld>
            <a:endParaRPr altLang="en-US">
              <a:ea typeface="新細明體"/>
            </a:endParaRP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alt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C3C86CA4-B547-4E59-A157-32D6E02F08C2}" type="slidenum">
              <a:rPr lang="en-US" altLang="zh-TW"/>
              <a:pPr>
                <a:defRPr/>
              </a:pPr>
              <a:t>‹#›</a:t>
            </a:fld>
            <a:endParaRPr altLang="en-US">
              <a:ea typeface="新細明體"/>
            </a:endParaRPr>
          </a:p>
        </p:txBody>
      </p:sp>
    </p:spTree>
    <p:extLst>
      <p:ext uri="{BB962C8B-B14F-4D97-AF65-F5344CB8AC3E}">
        <p14:creationId xmlns:p14="http://schemas.microsoft.com/office/powerpoint/2010/main" val="234781424"/>
      </p:ext>
    </p:extLst>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ormAutofit/>
          </a:bodyPr>
          <a:lstStyle>
            <a:lvl1pPr eaLnBrk="1" latinLnBrk="0" hangingPunct="1">
              <a:defRPr kumimoji="0" lang="zh-TW" sz="2800"/>
            </a:lvl1pPr>
          </a:lstStyle>
          <a:p>
            <a:r>
              <a:rPr lang="zh-TW" altLang="en-US" smtClean="0"/>
              <a:t>按一下以編輯母片標題樣式</a:t>
            </a:r>
            <a:endParaRP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52E606CC-E718-4756-91B2-051F142ADA00}" type="datetimeFigureOut">
              <a:rPr lang="en-US" altLang="zh-TW"/>
              <a:pPr>
                <a:defRPr/>
              </a:pPr>
              <a:t>10/9/2013</a:t>
            </a:fld>
            <a:endParaRPr altLang="en-US">
              <a:ea typeface="新細明體"/>
            </a:endParaRP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alt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55979CC2-1091-473C-8759-1BF096E9FC0D}" type="slidenum">
              <a:rPr lang="en-US" altLang="zh-TW"/>
              <a:pPr>
                <a:defRPr/>
              </a:pPr>
              <a:t>‹#›</a:t>
            </a:fld>
            <a:endParaRPr altLang="en-US">
              <a:ea typeface="新細明體"/>
            </a:endParaRPr>
          </a:p>
        </p:txBody>
      </p:sp>
    </p:spTree>
    <p:extLst>
      <p:ext uri="{BB962C8B-B14F-4D97-AF65-F5344CB8AC3E}">
        <p14:creationId xmlns:p14="http://schemas.microsoft.com/office/powerpoint/2010/main" val="444855304"/>
      </p:ext>
    </p:extLst>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B3D89A9C-F646-49F9-BB0A-43E76B1304EC}" type="datetimeFigureOut">
              <a:rPr lang="en-US" altLang="zh-TW"/>
              <a:pPr>
                <a:defRPr/>
              </a:pPr>
              <a:t>10/9/2013</a:t>
            </a:fld>
            <a:endParaRPr altLang="en-US">
              <a:ea typeface="新細明體"/>
            </a:endParaRP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alt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44A1A796-D360-4402-AD89-99DE4BA0C6FA}" type="slidenum">
              <a:rPr lang="en-US" altLang="zh-TW"/>
              <a:pPr>
                <a:defRPr/>
              </a:pPr>
              <a:t>‹#›</a:t>
            </a:fld>
            <a:endParaRPr altLang="en-US">
              <a:ea typeface="新細明體"/>
            </a:endParaRPr>
          </a:p>
        </p:txBody>
      </p:sp>
    </p:spTree>
    <p:extLst>
      <p:ext uri="{BB962C8B-B14F-4D97-AF65-F5344CB8AC3E}">
        <p14:creationId xmlns:p14="http://schemas.microsoft.com/office/powerpoint/2010/main" val="2869060167"/>
      </p:ext>
    </p:extLst>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3008313" cy="762000"/>
          </a:xfrm>
        </p:spPr>
        <p:txBody>
          <a:bodyPr anchor="b"/>
          <a:lstStyle>
            <a:lvl1pPr algn="l" eaLnBrk="1" latinLnBrk="0" hangingPunct="1">
              <a:defRPr kumimoji="0" lang="zh-TW" sz="2000" b="1"/>
            </a:lvl1pPr>
          </a:lstStyle>
          <a:p>
            <a:r>
              <a:rPr lang="zh-TW" altLang="en-US" smtClean="0"/>
              <a:t>按一下以編輯母片標題樣式</a:t>
            </a:r>
            <a:endParaRPr/>
          </a:p>
        </p:txBody>
      </p:sp>
      <p:sp>
        <p:nvSpPr>
          <p:cNvPr id="3" name="Content Placeholder 2"/>
          <p:cNvSpPr>
            <a:spLocks noGrp="1"/>
          </p:cNvSpPr>
          <p:nvPr>
            <p:ph idx="1"/>
          </p:nvPr>
        </p:nvSpPr>
        <p:spPr>
          <a:xfrm>
            <a:off x="3575050" y="914400"/>
            <a:ext cx="5111750" cy="5211763"/>
          </a:xfrm>
        </p:spPr>
        <p:txBody>
          <a:bodyPr>
            <a:normAutofit/>
          </a:bodyPr>
          <a:lstStyle>
            <a:lvl1pPr eaLnBrk="1" latinLnBrk="0" hangingPunct="1">
              <a:defRPr kumimoji="0" lang="zh-TW" sz="2800"/>
            </a:lvl1pPr>
            <a:lvl2pPr eaLnBrk="1" latinLnBrk="0" hangingPunct="1">
              <a:defRPr kumimoji="0" lang="zh-TW" sz="2400"/>
            </a:lvl2pPr>
            <a:lvl3pPr eaLnBrk="1" latinLnBrk="0" hangingPunct="1">
              <a:defRPr kumimoji="0" lang="zh-TW" sz="2000"/>
            </a:lvl3pPr>
            <a:lvl4pPr eaLnBrk="1" latinLnBrk="0" hangingPunct="1">
              <a:defRPr kumimoji="0" lang="zh-TW" sz="1800"/>
            </a:lvl4pPr>
            <a:lvl5pPr eaLnBrk="1" latinLnBrk="0" hangingPunct="1">
              <a:defRPr kumimoji="0" lang="zh-TW" sz="1800"/>
            </a:lvl5pPr>
            <a:lvl6pPr eaLnBrk="1" latinLnBrk="0" hangingPunct="1">
              <a:defRPr kumimoji="0" lang="zh-TW" sz="2000"/>
            </a:lvl6pPr>
            <a:lvl7pPr eaLnBrk="1" latinLnBrk="0" hangingPunct="1">
              <a:defRPr kumimoji="0" lang="zh-TW" sz="2000"/>
            </a:lvl7pPr>
            <a:lvl8pPr eaLnBrk="1" latinLnBrk="0" hangingPunct="1">
              <a:defRPr kumimoji="0" lang="zh-TW" sz="2000"/>
            </a:lvl8pPr>
            <a:lvl9pPr eaLnBrk="1" latinLnBrk="0" hangingPunct="1">
              <a:defRPr kumimoji="0" lang="zh-TW"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a:p>
        </p:txBody>
      </p:sp>
      <p:sp>
        <p:nvSpPr>
          <p:cNvPr id="4" name="Text Placeholder 3"/>
          <p:cNvSpPr>
            <a:spLocks noGrp="1"/>
          </p:cNvSpPr>
          <p:nvPr>
            <p:ph type="body" sz="half" idx="2"/>
          </p:nvPr>
        </p:nvSpPr>
        <p:spPr>
          <a:xfrm>
            <a:off x="457200" y="1752600"/>
            <a:ext cx="3008313" cy="4373563"/>
          </a:xfrm>
        </p:spPr>
        <p:txBody>
          <a:bodyPr/>
          <a:lstStyle>
            <a:lvl1pPr marL="0" indent="0" eaLnBrk="1" latinLnBrk="0" hangingPunct="1">
              <a:buNone/>
              <a:defRPr kumimoji="0" lang="zh-TW" sz="1400"/>
            </a:lvl1pPr>
            <a:lvl2pPr marL="457200" indent="0" eaLnBrk="1" latinLnBrk="0" hangingPunct="1">
              <a:buNone/>
              <a:defRPr kumimoji="0" lang="zh-TW" sz="1200"/>
            </a:lvl2pPr>
            <a:lvl3pPr marL="914400" indent="0" eaLnBrk="1" latinLnBrk="0" hangingPunct="1">
              <a:buNone/>
              <a:defRPr kumimoji="0" lang="zh-TW" sz="1000"/>
            </a:lvl3pPr>
            <a:lvl4pPr marL="1371600" indent="0" eaLnBrk="1" latinLnBrk="0" hangingPunct="1">
              <a:buNone/>
              <a:defRPr kumimoji="0" lang="zh-TW" sz="900"/>
            </a:lvl4pPr>
            <a:lvl5pPr marL="1828800" indent="0" eaLnBrk="1" latinLnBrk="0" hangingPunct="1">
              <a:buNone/>
              <a:defRPr kumimoji="0" lang="zh-TW" sz="900"/>
            </a:lvl5pPr>
            <a:lvl6pPr marL="2286000" indent="0" eaLnBrk="1" latinLnBrk="0" hangingPunct="1">
              <a:buNone/>
              <a:defRPr kumimoji="0" lang="zh-TW" sz="900"/>
            </a:lvl6pPr>
            <a:lvl7pPr marL="2743200" indent="0" eaLnBrk="1" latinLnBrk="0" hangingPunct="1">
              <a:buNone/>
              <a:defRPr kumimoji="0" lang="zh-TW" sz="900"/>
            </a:lvl7pPr>
            <a:lvl8pPr marL="3200400" indent="0" eaLnBrk="1" latinLnBrk="0" hangingPunct="1">
              <a:buNone/>
              <a:defRPr kumimoji="0" lang="zh-TW" sz="900"/>
            </a:lvl8pPr>
            <a:lvl9pPr marL="3657600" indent="0" eaLnBrk="1" latinLnBrk="0" hangingPunct="1">
              <a:buNone/>
              <a:defRPr kumimoji="0" lang="zh-TW"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46DA0563-09E6-4FCC-AA5E-48D7D192B19D}" type="datetimeFigureOut">
              <a:rPr lang="en-US" altLang="zh-TW"/>
              <a:pPr>
                <a:defRPr/>
              </a:pPr>
              <a:t>10/9/2013</a:t>
            </a:fld>
            <a:endParaRPr altLang="en-US">
              <a:ea typeface="新細明體"/>
            </a:endParaRP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alt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4A040110-453F-41B3-BEBB-B95FD8DCAD9F}" type="slidenum">
              <a:rPr lang="en-US" altLang="zh-TW"/>
              <a:pPr>
                <a:defRPr/>
              </a:pPr>
              <a:t>‹#›</a:t>
            </a:fld>
            <a:endParaRPr altLang="en-US">
              <a:ea typeface="新細明體"/>
            </a:endParaRPr>
          </a:p>
        </p:txBody>
      </p:sp>
    </p:spTree>
    <p:extLst>
      <p:ext uri="{BB962C8B-B14F-4D97-AF65-F5344CB8AC3E}">
        <p14:creationId xmlns:p14="http://schemas.microsoft.com/office/powerpoint/2010/main" val="3996871468"/>
      </p:ext>
    </p:extLst>
  </p:cSld>
  <p:clrMapOvr>
    <a:masterClrMapping/>
  </p:clrMapOvr>
  <p:transition spd="slow">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eaLnBrk="1" latinLnBrk="0" hangingPunct="1">
              <a:defRPr kumimoji="0" lang="zh-TW" sz="2000" b="1"/>
            </a:lvl1pPr>
          </a:lstStyle>
          <a:p>
            <a:r>
              <a:rPr lang="zh-TW" altLang="en-US" smtClean="0"/>
              <a:t>按一下以編輯母片標題樣式</a:t>
            </a:r>
            <a:endParaRP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eaLnBrk="1" latinLnBrk="0" hangingPunct="1">
              <a:buNone/>
              <a:defRPr kumimoji="0" lang="zh-TW" sz="3200"/>
            </a:lvl1pPr>
            <a:lvl2pPr marL="457200" indent="0" eaLnBrk="1" latinLnBrk="0" hangingPunct="1">
              <a:buNone/>
              <a:defRPr kumimoji="0" lang="zh-TW" sz="2800"/>
            </a:lvl2pPr>
            <a:lvl3pPr marL="914400" indent="0" eaLnBrk="1" latinLnBrk="0" hangingPunct="1">
              <a:buNone/>
              <a:defRPr kumimoji="0" lang="zh-TW" sz="2400"/>
            </a:lvl3pPr>
            <a:lvl4pPr marL="1371600" indent="0" eaLnBrk="1" latinLnBrk="0" hangingPunct="1">
              <a:buNone/>
              <a:defRPr kumimoji="0" lang="zh-TW" sz="2000"/>
            </a:lvl4pPr>
            <a:lvl5pPr marL="1828800" indent="0" eaLnBrk="1" latinLnBrk="0" hangingPunct="1">
              <a:buNone/>
              <a:defRPr kumimoji="0" lang="zh-TW" sz="2000"/>
            </a:lvl5pPr>
            <a:lvl6pPr marL="2286000" indent="0" eaLnBrk="1" latinLnBrk="0" hangingPunct="1">
              <a:buNone/>
              <a:defRPr kumimoji="0" lang="zh-TW" sz="2000"/>
            </a:lvl6pPr>
            <a:lvl7pPr marL="2743200" indent="0" eaLnBrk="1" latinLnBrk="0" hangingPunct="1">
              <a:buNone/>
              <a:defRPr kumimoji="0" lang="zh-TW" sz="2000"/>
            </a:lvl7pPr>
            <a:lvl8pPr marL="3200400" indent="0" eaLnBrk="1" latinLnBrk="0" hangingPunct="1">
              <a:buNone/>
              <a:defRPr kumimoji="0" lang="zh-TW" sz="2000"/>
            </a:lvl8pPr>
            <a:lvl9pPr marL="3657600" indent="0" eaLnBrk="1" latinLnBrk="0" hangingPunct="1">
              <a:buNone/>
              <a:defRPr kumimoji="0" lang="zh-TW" sz="2000"/>
            </a:lvl9pPr>
          </a:lstStyle>
          <a:p>
            <a:pPr lvl="0"/>
            <a:r>
              <a:rPr lang="zh-TW" altLang="en-US" noProof="0" smtClean="0"/>
              <a:t>按一下圖示以新增圖片</a:t>
            </a:r>
            <a:endParaRPr lang="zh-TW" noProof="0"/>
          </a:p>
        </p:txBody>
      </p:sp>
      <p:sp>
        <p:nvSpPr>
          <p:cNvPr id="4" name="Text Placeholder 3"/>
          <p:cNvSpPr>
            <a:spLocks noGrp="1"/>
          </p:cNvSpPr>
          <p:nvPr>
            <p:ph type="body" sz="half" idx="2"/>
          </p:nvPr>
        </p:nvSpPr>
        <p:spPr>
          <a:xfrm>
            <a:off x="1792288" y="5367338"/>
            <a:ext cx="5486400" cy="804862"/>
          </a:xfrm>
        </p:spPr>
        <p:txBody>
          <a:bodyPr/>
          <a:lstStyle>
            <a:lvl1pPr marL="0" indent="0" eaLnBrk="1" latinLnBrk="0" hangingPunct="1">
              <a:buNone/>
              <a:defRPr kumimoji="0" lang="zh-TW" sz="1400"/>
            </a:lvl1pPr>
            <a:lvl2pPr marL="457200" indent="0" eaLnBrk="1" latinLnBrk="0" hangingPunct="1">
              <a:buNone/>
              <a:defRPr kumimoji="0" lang="zh-TW" sz="1200"/>
            </a:lvl2pPr>
            <a:lvl3pPr marL="914400" indent="0" eaLnBrk="1" latinLnBrk="0" hangingPunct="1">
              <a:buNone/>
              <a:defRPr kumimoji="0" lang="zh-TW" sz="1000"/>
            </a:lvl3pPr>
            <a:lvl4pPr marL="1371600" indent="0" eaLnBrk="1" latinLnBrk="0" hangingPunct="1">
              <a:buNone/>
              <a:defRPr kumimoji="0" lang="zh-TW" sz="900"/>
            </a:lvl4pPr>
            <a:lvl5pPr marL="1828800" indent="0" eaLnBrk="1" latinLnBrk="0" hangingPunct="1">
              <a:buNone/>
              <a:defRPr kumimoji="0" lang="zh-TW" sz="900"/>
            </a:lvl5pPr>
            <a:lvl6pPr marL="2286000" indent="0" eaLnBrk="1" latinLnBrk="0" hangingPunct="1">
              <a:buNone/>
              <a:defRPr kumimoji="0" lang="zh-TW" sz="900"/>
            </a:lvl6pPr>
            <a:lvl7pPr marL="2743200" indent="0" eaLnBrk="1" latinLnBrk="0" hangingPunct="1">
              <a:buNone/>
              <a:defRPr kumimoji="0" lang="zh-TW" sz="900"/>
            </a:lvl7pPr>
            <a:lvl8pPr marL="3200400" indent="0" eaLnBrk="1" latinLnBrk="0" hangingPunct="1">
              <a:buNone/>
              <a:defRPr kumimoji="0" lang="zh-TW" sz="900"/>
            </a:lvl8pPr>
            <a:lvl9pPr marL="3657600" indent="0" eaLnBrk="1" latinLnBrk="0" hangingPunct="1">
              <a:buNone/>
              <a:defRPr kumimoji="0" lang="zh-TW"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459C0571-CF21-4078-BF7E-310D2E925B7C}" type="datetimeFigureOut">
              <a:rPr lang="en-US" altLang="zh-TW"/>
              <a:pPr>
                <a:defRPr/>
              </a:pPr>
              <a:t>10/9/2013</a:t>
            </a:fld>
            <a:endParaRPr altLang="en-US">
              <a:ea typeface="新細明體"/>
            </a:endParaRP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alt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54711BB0-5C4E-4870-BA76-26C48C38013E}" type="slidenum">
              <a:rPr lang="en-US" altLang="zh-TW"/>
              <a:pPr>
                <a:defRPr/>
              </a:pPr>
              <a:t>‹#›</a:t>
            </a:fld>
            <a:endParaRPr altLang="en-US">
              <a:ea typeface="新細明體"/>
            </a:endParaRPr>
          </a:p>
        </p:txBody>
      </p:sp>
    </p:spTree>
    <p:extLst>
      <p:ext uri="{BB962C8B-B14F-4D97-AF65-F5344CB8AC3E}">
        <p14:creationId xmlns:p14="http://schemas.microsoft.com/office/powerpoint/2010/main" val="44806179"/>
      </p:ext>
    </p:extLst>
  </p:cSld>
  <p:clrMapOvr>
    <a:masterClrMapping/>
  </p:clrMapOvr>
  <p:transition spd="slow">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0D4C1EB7-72B4-4272-8729-1FE570F3D560}" type="datetimeFigureOut">
              <a:rPr lang="en-US" altLang="zh-TW"/>
              <a:pPr>
                <a:defRPr/>
              </a:pPr>
              <a:t>10/9/2013</a:t>
            </a:fld>
            <a:endParaRPr altLang="en-US">
              <a:ea typeface="新細明體"/>
            </a:endParaRP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alt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18AAF425-3BB5-4E3D-ACBB-76C7A795C082}" type="slidenum">
              <a:rPr lang="en-US" altLang="zh-TW"/>
              <a:pPr>
                <a:defRPr/>
              </a:pPr>
              <a:t>‹#›</a:t>
            </a:fld>
            <a:endParaRPr altLang="en-US">
              <a:ea typeface="新細明體"/>
            </a:endParaRPr>
          </a:p>
        </p:txBody>
      </p:sp>
    </p:spTree>
    <p:extLst>
      <p:ext uri="{BB962C8B-B14F-4D97-AF65-F5344CB8AC3E}">
        <p14:creationId xmlns:p14="http://schemas.microsoft.com/office/powerpoint/2010/main" val="181508340"/>
      </p:ext>
    </p:extLst>
  </p:cSld>
  <p:clrMapOvr>
    <a:masterClrMapping/>
  </p:clrMapOvr>
  <p:transition spd="slow">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0"/>
            <a:ext cx="2057400" cy="5211763"/>
          </a:xfrm>
        </p:spPr>
        <p:txBody>
          <a:bodyPr vert="eaVert"/>
          <a:lstStyle/>
          <a:p>
            <a:r>
              <a:rPr lang="zh-TW" altLang="en-US" smtClean="0"/>
              <a:t>按一下以編輯母片標題樣式</a:t>
            </a:r>
            <a:endParaRPr/>
          </a:p>
        </p:txBody>
      </p:sp>
      <p:sp>
        <p:nvSpPr>
          <p:cNvPr id="3" name="Vertical Text Placeholder 2"/>
          <p:cNvSpPr>
            <a:spLocks noGrp="1"/>
          </p:cNvSpPr>
          <p:nvPr>
            <p:ph type="body" orient="vert" idx="1"/>
          </p:nvPr>
        </p:nvSpPr>
        <p:spPr>
          <a:xfrm>
            <a:off x="457200" y="914400"/>
            <a:ext cx="6019800" cy="5211763"/>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9E245718-F8CA-4921-B7A0-C3712874A5B1}" type="datetimeFigureOut">
              <a:rPr lang="en-US" altLang="zh-TW"/>
              <a:pPr>
                <a:defRPr/>
              </a:pPr>
              <a:t>10/9/2013</a:t>
            </a:fld>
            <a:endParaRPr altLang="en-US">
              <a:ea typeface="新細明體"/>
            </a:endParaRP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alt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ea typeface="新細明體" pitchFamily="18" charset="-120"/>
              </a:defRPr>
            </a:lvl1pPr>
          </a:lstStyle>
          <a:p>
            <a:pPr>
              <a:defRPr/>
            </a:pPr>
            <a:fld id="{EC190310-F2CA-4654-8664-E65D3B905623}" type="slidenum">
              <a:rPr lang="en-US" altLang="zh-TW"/>
              <a:pPr>
                <a:defRPr/>
              </a:pPr>
              <a:t>‹#›</a:t>
            </a:fld>
            <a:endParaRPr altLang="en-US">
              <a:ea typeface="新細明體"/>
            </a:endParaRPr>
          </a:p>
        </p:txBody>
      </p:sp>
    </p:spTree>
    <p:extLst>
      <p:ext uri="{BB962C8B-B14F-4D97-AF65-F5344CB8AC3E}">
        <p14:creationId xmlns:p14="http://schemas.microsoft.com/office/powerpoint/2010/main" val="3662925289"/>
      </p:ext>
    </p:extLst>
  </p:cSld>
  <p:clrMapOvr>
    <a:masterClrMapping/>
  </p:clrMapOvr>
  <p:transition spd="slow">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標題投影片">
    <p:bg>
      <p:bgRef idx="1002">
        <a:schemeClr val="bg2"/>
      </p:bgRef>
    </p:bg>
    <p:spTree>
      <p:nvGrpSpPr>
        <p:cNvPr id="1" name=""/>
        <p:cNvGrpSpPr/>
        <p:nvPr/>
      </p:nvGrpSpPr>
      <p:grpSpPr>
        <a:xfrm>
          <a:off x="0" y="0"/>
          <a:ext cx="0" cy="0"/>
          <a:chOff x="0" y="0"/>
          <a:chExt cx="0" cy="0"/>
        </a:xfrm>
      </p:grpSpPr>
      <p:sp>
        <p:nvSpPr>
          <p:cNvPr id="9" name="標題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zh-TW" altLang="en-US" smtClean="0"/>
              <a:t>按一下以編輯母片標題樣式</a:t>
            </a:r>
            <a:endParaRPr lang="en-US"/>
          </a:p>
        </p:txBody>
      </p:sp>
      <p:sp>
        <p:nvSpPr>
          <p:cNvPr id="17" name="副標題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4" name="日期版面配置區 29"/>
          <p:cNvSpPr>
            <a:spLocks noGrp="1"/>
          </p:cNvSpPr>
          <p:nvPr>
            <p:ph type="dt" sz="half" idx="10"/>
          </p:nvPr>
        </p:nvSpPr>
        <p:spPr/>
        <p:txBody>
          <a:bodyPr/>
          <a:lstStyle>
            <a:lvl1pPr>
              <a:defRPr>
                <a:solidFill>
                  <a:srgbClr val="DBF5F9">
                    <a:shade val="90000"/>
                  </a:srgbClr>
                </a:solidFill>
              </a:defRPr>
            </a:lvl1pPr>
          </a:lstStyle>
          <a:p>
            <a:pPr>
              <a:defRPr/>
            </a:pPr>
            <a:fld id="{5CCEEAE6-F4BE-4655-927A-D935BFDD1C19}" type="datetimeFigureOut">
              <a:rPr lang="zh-TW" altLang="en-US"/>
              <a:pPr>
                <a:defRPr/>
              </a:pPr>
              <a:t>2013/10/9</a:t>
            </a:fld>
            <a:endParaRPr lang="zh-TW" altLang="en-US"/>
          </a:p>
        </p:txBody>
      </p:sp>
      <p:sp>
        <p:nvSpPr>
          <p:cNvPr id="5" name="頁尾版面配置區 18"/>
          <p:cNvSpPr>
            <a:spLocks noGrp="1"/>
          </p:cNvSpPr>
          <p:nvPr>
            <p:ph type="ftr" sz="quarter" idx="11"/>
          </p:nvPr>
        </p:nvSpPr>
        <p:spPr/>
        <p:txBody>
          <a:bodyPr/>
          <a:lstStyle>
            <a:lvl1pPr>
              <a:defRPr>
                <a:solidFill>
                  <a:srgbClr val="DBF5F9">
                    <a:shade val="90000"/>
                  </a:srgbClr>
                </a:solidFill>
              </a:defRPr>
            </a:lvl1pPr>
          </a:lstStyle>
          <a:p>
            <a:pPr>
              <a:defRPr/>
            </a:pPr>
            <a:endParaRPr lang="zh-TW" altLang="en-US"/>
          </a:p>
        </p:txBody>
      </p:sp>
      <p:sp>
        <p:nvSpPr>
          <p:cNvPr id="6" name="投影片編號版面配置區 26"/>
          <p:cNvSpPr>
            <a:spLocks noGrp="1"/>
          </p:cNvSpPr>
          <p:nvPr>
            <p:ph type="sldNum" sz="quarter" idx="12"/>
          </p:nvPr>
        </p:nvSpPr>
        <p:spPr/>
        <p:txBody>
          <a:bodyPr/>
          <a:lstStyle>
            <a:lvl1pPr>
              <a:defRPr>
                <a:solidFill>
                  <a:srgbClr val="DBF5F9">
                    <a:shade val="90000"/>
                  </a:srgbClr>
                </a:solidFill>
              </a:defRPr>
            </a:lvl1pPr>
          </a:lstStyle>
          <a:p>
            <a:pPr>
              <a:defRPr/>
            </a:pPr>
            <a:fld id="{8CA1946C-B3BA-486E-8144-EA55B5CA6686}" type="slidenum">
              <a:rPr lang="zh-TW" altLang="en-US"/>
              <a:pPr>
                <a:defRPr/>
              </a:pPr>
              <a:t>‹#›</a:t>
            </a:fld>
            <a:endParaRPr lang="zh-TW" altLang="en-US"/>
          </a:p>
        </p:txBody>
      </p:sp>
    </p:spTree>
    <p:extLst>
      <p:ext uri="{BB962C8B-B14F-4D97-AF65-F5344CB8AC3E}">
        <p14:creationId xmlns:p14="http://schemas.microsoft.com/office/powerpoint/2010/main" val="590372216"/>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9"/>
          <p:cNvSpPr>
            <a:spLocks noGrp="1"/>
          </p:cNvSpPr>
          <p:nvPr>
            <p:ph type="dt" sz="half" idx="10"/>
          </p:nvPr>
        </p:nvSpPr>
        <p:spPr/>
        <p:txBody>
          <a:bodyPr/>
          <a:lstStyle>
            <a:lvl1pPr>
              <a:defRPr/>
            </a:lvl1pPr>
          </a:lstStyle>
          <a:p>
            <a:pPr>
              <a:defRPr/>
            </a:pPr>
            <a:fld id="{9964A8EF-9350-419B-9D9F-0AE14A29A0A3}" type="datetimeFigureOut">
              <a:rPr lang="zh-TW" altLang="en-US"/>
              <a:pPr>
                <a:defRPr/>
              </a:pPr>
              <a:t>2013/10/9</a:t>
            </a:fld>
            <a:endParaRPr lang="zh-TW" altLang="en-US"/>
          </a:p>
        </p:txBody>
      </p:sp>
      <p:sp>
        <p:nvSpPr>
          <p:cNvPr id="5" name="頁尾版面配置區 21"/>
          <p:cNvSpPr>
            <a:spLocks noGrp="1"/>
          </p:cNvSpPr>
          <p:nvPr>
            <p:ph type="ftr" sz="quarter" idx="11"/>
          </p:nvPr>
        </p:nvSpPr>
        <p:spPr/>
        <p:txBody>
          <a:bodyPr/>
          <a:lstStyle>
            <a:lvl1pPr>
              <a:defRPr/>
            </a:lvl1pPr>
          </a:lstStyle>
          <a:p>
            <a:pPr>
              <a:defRPr/>
            </a:pPr>
            <a:endParaRPr lang="zh-TW" altLang="en-US"/>
          </a:p>
        </p:txBody>
      </p:sp>
      <p:sp>
        <p:nvSpPr>
          <p:cNvPr id="6" name="投影片編號版面配置區 17"/>
          <p:cNvSpPr>
            <a:spLocks noGrp="1"/>
          </p:cNvSpPr>
          <p:nvPr>
            <p:ph type="sldNum" sz="quarter" idx="12"/>
          </p:nvPr>
        </p:nvSpPr>
        <p:spPr/>
        <p:txBody>
          <a:bodyPr/>
          <a:lstStyle>
            <a:lvl1pPr>
              <a:defRPr/>
            </a:lvl1pPr>
          </a:lstStyle>
          <a:p>
            <a:pPr>
              <a:defRPr/>
            </a:pPr>
            <a:fld id="{EDEB50E7-291A-4968-8451-E1E7E31D6E4D}" type="slidenum">
              <a:rPr lang="zh-TW" altLang="en-US"/>
              <a:pPr>
                <a:defRPr/>
              </a:pPr>
              <a:t>‹#›</a:t>
            </a:fld>
            <a:endParaRPr lang="zh-TW" altLang="en-US"/>
          </a:p>
        </p:txBody>
      </p:sp>
    </p:spTree>
    <p:extLst>
      <p:ext uri="{BB962C8B-B14F-4D97-AF65-F5344CB8AC3E}">
        <p14:creationId xmlns:p14="http://schemas.microsoft.com/office/powerpoint/2010/main" val="42670948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區段標題">
    <p:bg>
      <p:bgRef idx="1002">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solidFill>
                  <a:srgbClr val="DBF5F9">
                    <a:shade val="90000"/>
                  </a:srgbClr>
                </a:solidFill>
              </a:defRPr>
            </a:lvl1pPr>
          </a:lstStyle>
          <a:p>
            <a:pPr>
              <a:defRPr/>
            </a:pPr>
            <a:fld id="{73A197BB-ABF8-4331-8551-D67BB0584722}" type="datetimeFigureOut">
              <a:rPr lang="zh-TW" altLang="en-US"/>
              <a:pPr>
                <a:defRPr/>
              </a:pPr>
              <a:t>2013/10/9</a:t>
            </a:fld>
            <a:endParaRPr lang="zh-TW" altLang="en-US"/>
          </a:p>
        </p:txBody>
      </p:sp>
      <p:sp>
        <p:nvSpPr>
          <p:cNvPr id="5" name="頁尾版面配置區 4"/>
          <p:cNvSpPr>
            <a:spLocks noGrp="1"/>
          </p:cNvSpPr>
          <p:nvPr>
            <p:ph type="ftr" sz="quarter" idx="11"/>
          </p:nvPr>
        </p:nvSpPr>
        <p:spPr/>
        <p:txBody>
          <a:bodyPr/>
          <a:lstStyle>
            <a:lvl1pPr>
              <a:defRPr>
                <a:solidFill>
                  <a:srgbClr val="DBF5F9">
                    <a:shade val="90000"/>
                  </a:srgbClr>
                </a:solidFill>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solidFill>
                  <a:srgbClr val="DBF5F9">
                    <a:shade val="90000"/>
                  </a:srgbClr>
                </a:solidFill>
              </a:defRPr>
            </a:lvl1pPr>
          </a:lstStyle>
          <a:p>
            <a:pPr>
              <a:defRPr/>
            </a:pPr>
            <a:fld id="{17E5A9B2-CACF-4C9F-9B00-F39ED9A6007F}" type="slidenum">
              <a:rPr lang="zh-TW" altLang="en-US"/>
              <a:pPr>
                <a:defRPr/>
              </a:pPr>
              <a:t>‹#›</a:t>
            </a:fld>
            <a:endParaRPr lang="zh-TW" altLang="en-US"/>
          </a:p>
        </p:txBody>
      </p:sp>
    </p:spTree>
    <p:extLst>
      <p:ext uri="{BB962C8B-B14F-4D97-AF65-F5344CB8AC3E}">
        <p14:creationId xmlns:p14="http://schemas.microsoft.com/office/powerpoint/2010/main" val="2327248087"/>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704088"/>
            <a:ext cx="8229600" cy="1143000"/>
          </a:xfrm>
        </p:spPr>
        <p:txBody>
          <a:bodyPr/>
          <a:lstStyle/>
          <a:p>
            <a:r>
              <a:rPr lang="zh-TW" altLang="en-US" smtClean="0"/>
              <a:t>按一下以編輯母片標題樣式</a:t>
            </a:r>
            <a:endParaRPr lang="en-US"/>
          </a:p>
        </p:txBody>
      </p:sp>
      <p:sp>
        <p:nvSpPr>
          <p:cNvPr id="3" name="內容版面配置區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內容版面配置區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9"/>
          <p:cNvSpPr>
            <a:spLocks noGrp="1"/>
          </p:cNvSpPr>
          <p:nvPr>
            <p:ph type="dt" sz="half" idx="10"/>
          </p:nvPr>
        </p:nvSpPr>
        <p:spPr/>
        <p:txBody>
          <a:bodyPr/>
          <a:lstStyle>
            <a:lvl1pPr>
              <a:defRPr/>
            </a:lvl1pPr>
          </a:lstStyle>
          <a:p>
            <a:pPr>
              <a:defRPr/>
            </a:pPr>
            <a:fld id="{C85061FD-17DC-4998-BFE7-F60D391608E2}" type="datetimeFigureOut">
              <a:rPr lang="zh-TW" altLang="en-US"/>
              <a:pPr>
                <a:defRPr/>
              </a:pPr>
              <a:t>2013/10/9</a:t>
            </a:fld>
            <a:endParaRPr lang="zh-TW" altLang="en-US"/>
          </a:p>
        </p:txBody>
      </p:sp>
      <p:sp>
        <p:nvSpPr>
          <p:cNvPr id="6" name="頁尾版面配置區 21"/>
          <p:cNvSpPr>
            <a:spLocks noGrp="1"/>
          </p:cNvSpPr>
          <p:nvPr>
            <p:ph type="ftr" sz="quarter" idx="11"/>
          </p:nvPr>
        </p:nvSpPr>
        <p:spPr/>
        <p:txBody>
          <a:bodyPr/>
          <a:lstStyle>
            <a:lvl1pPr>
              <a:defRPr/>
            </a:lvl1pPr>
          </a:lstStyle>
          <a:p>
            <a:pPr>
              <a:defRPr/>
            </a:pPr>
            <a:endParaRPr lang="zh-TW" altLang="en-US"/>
          </a:p>
        </p:txBody>
      </p:sp>
      <p:sp>
        <p:nvSpPr>
          <p:cNvPr id="7" name="投影片編號版面配置區 17"/>
          <p:cNvSpPr>
            <a:spLocks noGrp="1"/>
          </p:cNvSpPr>
          <p:nvPr>
            <p:ph type="sldNum" sz="quarter" idx="12"/>
          </p:nvPr>
        </p:nvSpPr>
        <p:spPr/>
        <p:txBody>
          <a:bodyPr/>
          <a:lstStyle>
            <a:lvl1pPr>
              <a:defRPr/>
            </a:lvl1pPr>
          </a:lstStyle>
          <a:p>
            <a:pPr>
              <a:defRPr/>
            </a:pPr>
            <a:fld id="{4DCEE385-43E6-415C-9856-BAFF76E1A8EA}" type="slidenum">
              <a:rPr lang="zh-TW" altLang="en-US"/>
              <a:pPr>
                <a:defRPr/>
              </a:pPr>
              <a:t>‹#›</a:t>
            </a:fld>
            <a:endParaRPr lang="zh-TW" altLang="en-US"/>
          </a:p>
        </p:txBody>
      </p:sp>
    </p:spTree>
    <p:extLst>
      <p:ext uri="{BB962C8B-B14F-4D97-AF65-F5344CB8AC3E}">
        <p14:creationId xmlns:p14="http://schemas.microsoft.com/office/powerpoint/2010/main" val="3779591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704088"/>
            <a:ext cx="8229600" cy="1143000"/>
          </a:xfrm>
        </p:spPr>
        <p:txBody>
          <a:bodyPr/>
          <a:lstStyle>
            <a:lvl1pPr>
              <a:defRPr/>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4" name="文字版面配置區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zh-TW" altLang="en-US" smtClean="0"/>
              <a:t>按一下以編輯母片文字樣式</a:t>
            </a:r>
          </a:p>
        </p:txBody>
      </p:sp>
      <p:sp>
        <p:nvSpPr>
          <p:cNvPr id="5" name="內容版面配置區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6" name="內容版面配置區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9"/>
          <p:cNvSpPr>
            <a:spLocks noGrp="1"/>
          </p:cNvSpPr>
          <p:nvPr>
            <p:ph type="dt" sz="half" idx="10"/>
          </p:nvPr>
        </p:nvSpPr>
        <p:spPr/>
        <p:txBody>
          <a:bodyPr/>
          <a:lstStyle>
            <a:lvl1pPr>
              <a:defRPr/>
            </a:lvl1pPr>
          </a:lstStyle>
          <a:p>
            <a:pPr>
              <a:defRPr/>
            </a:pPr>
            <a:fld id="{E804168A-6D79-40F1-901B-5C2DC17BDAC5}" type="datetimeFigureOut">
              <a:rPr lang="zh-TW" altLang="en-US"/>
              <a:pPr>
                <a:defRPr/>
              </a:pPr>
              <a:t>2013/10/9</a:t>
            </a:fld>
            <a:endParaRPr lang="zh-TW" altLang="en-US"/>
          </a:p>
        </p:txBody>
      </p:sp>
      <p:sp>
        <p:nvSpPr>
          <p:cNvPr id="8" name="頁尾版面配置區 21"/>
          <p:cNvSpPr>
            <a:spLocks noGrp="1"/>
          </p:cNvSpPr>
          <p:nvPr>
            <p:ph type="ftr" sz="quarter" idx="11"/>
          </p:nvPr>
        </p:nvSpPr>
        <p:spPr/>
        <p:txBody>
          <a:bodyPr/>
          <a:lstStyle>
            <a:lvl1pPr>
              <a:defRPr/>
            </a:lvl1pPr>
          </a:lstStyle>
          <a:p>
            <a:pPr>
              <a:defRPr/>
            </a:pPr>
            <a:endParaRPr lang="zh-TW" altLang="en-US"/>
          </a:p>
        </p:txBody>
      </p:sp>
      <p:sp>
        <p:nvSpPr>
          <p:cNvPr id="9" name="投影片編號版面配置區 17"/>
          <p:cNvSpPr>
            <a:spLocks noGrp="1"/>
          </p:cNvSpPr>
          <p:nvPr>
            <p:ph type="sldNum" sz="quarter" idx="12"/>
          </p:nvPr>
        </p:nvSpPr>
        <p:spPr/>
        <p:txBody>
          <a:bodyPr/>
          <a:lstStyle>
            <a:lvl1pPr>
              <a:defRPr/>
            </a:lvl1pPr>
          </a:lstStyle>
          <a:p>
            <a:pPr>
              <a:defRPr/>
            </a:pPr>
            <a:fld id="{76303E53-137D-40A9-A3FC-A065969161CB}" type="slidenum">
              <a:rPr lang="zh-TW" altLang="en-US"/>
              <a:pPr>
                <a:defRPr/>
              </a:pPr>
              <a:t>‹#›</a:t>
            </a:fld>
            <a:endParaRPr lang="zh-TW" altLang="en-US"/>
          </a:p>
        </p:txBody>
      </p:sp>
    </p:spTree>
    <p:extLst>
      <p:ext uri="{BB962C8B-B14F-4D97-AF65-F5344CB8AC3E}">
        <p14:creationId xmlns:p14="http://schemas.microsoft.com/office/powerpoint/2010/main" val="19854695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zh-TW" altLang="en-US" smtClean="0"/>
              <a:t>按一下以編輯母片標題樣式</a:t>
            </a:r>
            <a:endParaRPr lang="en-US"/>
          </a:p>
        </p:txBody>
      </p:sp>
      <p:sp>
        <p:nvSpPr>
          <p:cNvPr id="3" name="日期版面配置區 9"/>
          <p:cNvSpPr>
            <a:spLocks noGrp="1"/>
          </p:cNvSpPr>
          <p:nvPr>
            <p:ph type="dt" sz="half" idx="10"/>
          </p:nvPr>
        </p:nvSpPr>
        <p:spPr/>
        <p:txBody>
          <a:bodyPr/>
          <a:lstStyle>
            <a:lvl1pPr>
              <a:defRPr/>
            </a:lvl1pPr>
          </a:lstStyle>
          <a:p>
            <a:pPr>
              <a:defRPr/>
            </a:pPr>
            <a:fld id="{90FE0A80-A0F7-4FF7-A38E-F6675DFCB432}" type="datetimeFigureOut">
              <a:rPr lang="zh-TW" altLang="en-US"/>
              <a:pPr>
                <a:defRPr/>
              </a:pPr>
              <a:t>2013/10/9</a:t>
            </a:fld>
            <a:endParaRPr lang="zh-TW" altLang="en-US"/>
          </a:p>
        </p:txBody>
      </p:sp>
      <p:sp>
        <p:nvSpPr>
          <p:cNvPr id="4" name="頁尾版面配置區 21"/>
          <p:cNvSpPr>
            <a:spLocks noGrp="1"/>
          </p:cNvSpPr>
          <p:nvPr>
            <p:ph type="ftr" sz="quarter" idx="11"/>
          </p:nvPr>
        </p:nvSpPr>
        <p:spPr/>
        <p:txBody>
          <a:bodyPr/>
          <a:lstStyle>
            <a:lvl1pPr>
              <a:defRPr/>
            </a:lvl1pPr>
          </a:lstStyle>
          <a:p>
            <a:pPr>
              <a:defRPr/>
            </a:pPr>
            <a:endParaRPr lang="zh-TW" altLang="en-US"/>
          </a:p>
        </p:txBody>
      </p:sp>
      <p:sp>
        <p:nvSpPr>
          <p:cNvPr id="5" name="投影片編號版面配置區 17"/>
          <p:cNvSpPr>
            <a:spLocks noGrp="1"/>
          </p:cNvSpPr>
          <p:nvPr>
            <p:ph type="sldNum" sz="quarter" idx="12"/>
          </p:nvPr>
        </p:nvSpPr>
        <p:spPr/>
        <p:txBody>
          <a:bodyPr/>
          <a:lstStyle>
            <a:lvl1pPr>
              <a:defRPr/>
            </a:lvl1pPr>
          </a:lstStyle>
          <a:p>
            <a:pPr>
              <a:defRPr/>
            </a:pPr>
            <a:fld id="{94F5D289-728B-4367-9D14-70DCEF94B4CD}" type="slidenum">
              <a:rPr lang="zh-TW" altLang="en-US"/>
              <a:pPr>
                <a:defRPr/>
              </a:pPr>
              <a:t>‹#›</a:t>
            </a:fld>
            <a:endParaRPr lang="zh-TW" altLang="en-US"/>
          </a:p>
        </p:txBody>
      </p:sp>
    </p:spTree>
    <p:extLst>
      <p:ext uri="{BB962C8B-B14F-4D97-AF65-F5344CB8AC3E}">
        <p14:creationId xmlns:p14="http://schemas.microsoft.com/office/powerpoint/2010/main" val="4326289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9"/>
          <p:cNvSpPr>
            <a:spLocks noGrp="1"/>
          </p:cNvSpPr>
          <p:nvPr>
            <p:ph type="dt" sz="half" idx="10"/>
          </p:nvPr>
        </p:nvSpPr>
        <p:spPr/>
        <p:txBody>
          <a:bodyPr/>
          <a:lstStyle>
            <a:lvl1pPr>
              <a:defRPr/>
            </a:lvl1pPr>
          </a:lstStyle>
          <a:p>
            <a:pPr>
              <a:defRPr/>
            </a:pPr>
            <a:fld id="{0225C54D-FACC-4720-A9EE-DF0124DC5569}" type="datetimeFigureOut">
              <a:rPr lang="zh-TW" altLang="en-US"/>
              <a:pPr>
                <a:defRPr/>
              </a:pPr>
              <a:t>2013/10/9</a:t>
            </a:fld>
            <a:endParaRPr lang="zh-TW" altLang="en-US"/>
          </a:p>
        </p:txBody>
      </p:sp>
      <p:sp>
        <p:nvSpPr>
          <p:cNvPr id="3" name="頁尾版面配置區 21"/>
          <p:cNvSpPr>
            <a:spLocks noGrp="1"/>
          </p:cNvSpPr>
          <p:nvPr>
            <p:ph type="ftr" sz="quarter" idx="11"/>
          </p:nvPr>
        </p:nvSpPr>
        <p:spPr/>
        <p:txBody>
          <a:bodyPr/>
          <a:lstStyle>
            <a:lvl1pPr>
              <a:defRPr/>
            </a:lvl1pPr>
          </a:lstStyle>
          <a:p>
            <a:pPr>
              <a:defRPr/>
            </a:pPr>
            <a:endParaRPr lang="zh-TW" altLang="en-US"/>
          </a:p>
        </p:txBody>
      </p:sp>
      <p:sp>
        <p:nvSpPr>
          <p:cNvPr id="4" name="投影片編號版面配置區 17"/>
          <p:cNvSpPr>
            <a:spLocks noGrp="1"/>
          </p:cNvSpPr>
          <p:nvPr>
            <p:ph type="sldNum" sz="quarter" idx="12"/>
          </p:nvPr>
        </p:nvSpPr>
        <p:spPr/>
        <p:txBody>
          <a:bodyPr/>
          <a:lstStyle>
            <a:lvl1pPr>
              <a:defRPr/>
            </a:lvl1pPr>
          </a:lstStyle>
          <a:p>
            <a:pPr>
              <a:defRPr/>
            </a:pPr>
            <a:fld id="{32B69CE9-B31A-460D-93EE-290AD884E499}" type="slidenum">
              <a:rPr lang="zh-TW" altLang="en-US"/>
              <a:pPr>
                <a:defRPr/>
              </a:pPr>
              <a:t>‹#›</a:t>
            </a:fld>
            <a:endParaRPr lang="zh-TW" altLang="en-US"/>
          </a:p>
        </p:txBody>
      </p:sp>
    </p:spTree>
    <p:extLst>
      <p:ext uri="{BB962C8B-B14F-4D97-AF65-F5344CB8AC3E}">
        <p14:creationId xmlns:p14="http://schemas.microsoft.com/office/powerpoint/2010/main" val="19036159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zh-TW" altLang="en-US" smtClean="0"/>
              <a:t>按一下以編輯母片標題樣式</a:t>
            </a:r>
            <a:endParaRPr lang="en-US"/>
          </a:p>
        </p:txBody>
      </p:sp>
      <p:sp>
        <p:nvSpPr>
          <p:cNvPr id="3" name="文字版面配置區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zh-TW" altLang="en-US" smtClean="0"/>
              <a:t>按一下以編輯母片文字樣式</a:t>
            </a:r>
          </a:p>
        </p:txBody>
      </p:sp>
      <p:sp>
        <p:nvSpPr>
          <p:cNvPr id="4" name="內容版面配置區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9"/>
          <p:cNvSpPr>
            <a:spLocks noGrp="1"/>
          </p:cNvSpPr>
          <p:nvPr>
            <p:ph type="dt" sz="half" idx="10"/>
          </p:nvPr>
        </p:nvSpPr>
        <p:spPr/>
        <p:txBody>
          <a:bodyPr/>
          <a:lstStyle>
            <a:lvl1pPr>
              <a:defRPr/>
            </a:lvl1pPr>
          </a:lstStyle>
          <a:p>
            <a:pPr>
              <a:defRPr/>
            </a:pPr>
            <a:fld id="{3E1D44E2-DA93-4B6C-BFCF-E5DBBB08923D}" type="datetimeFigureOut">
              <a:rPr lang="zh-TW" altLang="en-US"/>
              <a:pPr>
                <a:defRPr/>
              </a:pPr>
              <a:t>2013/10/9</a:t>
            </a:fld>
            <a:endParaRPr lang="zh-TW" altLang="en-US"/>
          </a:p>
        </p:txBody>
      </p:sp>
      <p:sp>
        <p:nvSpPr>
          <p:cNvPr id="6" name="頁尾版面配置區 21"/>
          <p:cNvSpPr>
            <a:spLocks noGrp="1"/>
          </p:cNvSpPr>
          <p:nvPr>
            <p:ph type="ftr" sz="quarter" idx="11"/>
          </p:nvPr>
        </p:nvSpPr>
        <p:spPr/>
        <p:txBody>
          <a:bodyPr/>
          <a:lstStyle>
            <a:lvl1pPr>
              <a:defRPr/>
            </a:lvl1pPr>
          </a:lstStyle>
          <a:p>
            <a:pPr>
              <a:defRPr/>
            </a:pPr>
            <a:endParaRPr lang="zh-TW" altLang="en-US"/>
          </a:p>
        </p:txBody>
      </p:sp>
      <p:sp>
        <p:nvSpPr>
          <p:cNvPr id="7" name="投影片編號版面配置區 17"/>
          <p:cNvSpPr>
            <a:spLocks noGrp="1"/>
          </p:cNvSpPr>
          <p:nvPr>
            <p:ph type="sldNum" sz="quarter" idx="12"/>
          </p:nvPr>
        </p:nvSpPr>
        <p:spPr/>
        <p:txBody>
          <a:bodyPr/>
          <a:lstStyle>
            <a:lvl1pPr>
              <a:defRPr/>
            </a:lvl1pPr>
          </a:lstStyle>
          <a:p>
            <a:pPr>
              <a:defRPr/>
            </a:pPr>
            <a:fld id="{FD94830F-2713-4DDD-965B-A4D04945F9C5}" type="slidenum">
              <a:rPr lang="zh-TW" altLang="en-US"/>
              <a:pPr>
                <a:defRPr/>
              </a:pPr>
              <a:t>‹#›</a:t>
            </a:fld>
            <a:endParaRPr lang="zh-TW" altLang="en-US"/>
          </a:p>
        </p:txBody>
      </p:sp>
    </p:spTree>
    <p:extLst>
      <p:ext uri="{BB962C8B-B14F-4D97-AF65-F5344CB8AC3E}">
        <p14:creationId xmlns:p14="http://schemas.microsoft.com/office/powerpoint/2010/main" val="10405208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5" name="剪去並圓角化單一角落矩形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en-US">
              <a:solidFill>
                <a:prstClr val="white"/>
              </a:solidFill>
            </a:endParaRPr>
          </a:p>
        </p:txBody>
      </p:sp>
      <p:sp>
        <p:nvSpPr>
          <p:cNvPr id="6" name="直角三角形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en-US">
              <a:solidFill>
                <a:prstClr val="white"/>
              </a:solidFill>
            </a:endParaRPr>
          </a:p>
        </p:txBody>
      </p:sp>
      <p:sp>
        <p:nvSpPr>
          <p:cNvPr id="7" name="手繪多邊形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kumimoji="0" lang="en-US">
              <a:solidFill>
                <a:prstClr val="black"/>
              </a:solidFill>
              <a:latin typeface="Constantia"/>
            </a:endParaRPr>
          </a:p>
        </p:txBody>
      </p:sp>
      <p:sp>
        <p:nvSpPr>
          <p:cNvPr id="8" name="手繪多邊形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kumimoji="0" lang="en-US">
              <a:solidFill>
                <a:prstClr val="black"/>
              </a:solidFill>
              <a:latin typeface="Constantia"/>
            </a:endParaRPr>
          </a:p>
        </p:txBody>
      </p:sp>
      <p:sp>
        <p:nvSpPr>
          <p:cNvPr id="2" name="標題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zh-TW" altLang="en-US" smtClean="0"/>
              <a:t>按一下以編輯母片標題樣式</a:t>
            </a:r>
            <a:endParaRPr lang="en-US"/>
          </a:p>
        </p:txBody>
      </p:sp>
      <p:sp>
        <p:nvSpPr>
          <p:cNvPr id="4" name="文字版面配置區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3" name="圖片版面配置區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zh-TW" altLang="en-US" noProof="0" smtClean="0"/>
              <a:t>按一下圖示以新增圖片</a:t>
            </a:r>
            <a:endParaRPr lang="en-US" noProof="0" dirty="0"/>
          </a:p>
        </p:txBody>
      </p:sp>
      <p:sp>
        <p:nvSpPr>
          <p:cNvPr id="9" name="日期版面配置區 4"/>
          <p:cNvSpPr>
            <a:spLocks noGrp="1"/>
          </p:cNvSpPr>
          <p:nvPr>
            <p:ph type="dt" sz="half" idx="10"/>
          </p:nvPr>
        </p:nvSpPr>
        <p:spPr/>
        <p:txBody>
          <a:bodyPr/>
          <a:lstStyle>
            <a:lvl1pPr>
              <a:defRPr/>
            </a:lvl1pPr>
          </a:lstStyle>
          <a:p>
            <a:pPr>
              <a:defRPr/>
            </a:pPr>
            <a:fld id="{7AB1CEB5-B2EC-42B3-B72F-809EA5842045}" type="datetimeFigureOut">
              <a:rPr lang="zh-TW" altLang="en-US"/>
              <a:pPr>
                <a:defRPr/>
              </a:pPr>
              <a:t>2013/10/9</a:t>
            </a:fld>
            <a:endParaRPr lang="zh-TW" altLang="en-US"/>
          </a:p>
        </p:txBody>
      </p:sp>
      <p:sp>
        <p:nvSpPr>
          <p:cNvPr id="10" name="頁尾版面配置區 5"/>
          <p:cNvSpPr>
            <a:spLocks noGrp="1"/>
          </p:cNvSpPr>
          <p:nvPr>
            <p:ph type="ftr" sz="quarter" idx="11"/>
          </p:nvPr>
        </p:nvSpPr>
        <p:spPr/>
        <p:txBody>
          <a:bodyPr/>
          <a:lstStyle>
            <a:lvl1pPr>
              <a:defRPr/>
            </a:lvl1pPr>
          </a:lstStyle>
          <a:p>
            <a:pPr>
              <a:defRPr/>
            </a:pPr>
            <a:endParaRPr lang="zh-TW" altLang="en-US"/>
          </a:p>
        </p:txBody>
      </p:sp>
      <p:sp>
        <p:nvSpPr>
          <p:cNvPr id="11" name="投影片編號版面配置區 6"/>
          <p:cNvSpPr>
            <a:spLocks noGrp="1"/>
          </p:cNvSpPr>
          <p:nvPr>
            <p:ph type="sldNum" sz="quarter" idx="12"/>
          </p:nvPr>
        </p:nvSpPr>
        <p:spPr>
          <a:xfrm>
            <a:off x="8077200" y="6356350"/>
            <a:ext cx="609600" cy="365125"/>
          </a:xfrm>
        </p:spPr>
        <p:txBody>
          <a:bodyPr/>
          <a:lstStyle>
            <a:lvl1pPr>
              <a:defRPr/>
            </a:lvl1pPr>
          </a:lstStyle>
          <a:p>
            <a:pPr>
              <a:defRPr/>
            </a:pPr>
            <a:fld id="{1B7757D9-3019-4832-B92F-885100B781D5}" type="slidenum">
              <a:rPr lang="zh-TW" altLang="en-US"/>
              <a:pPr>
                <a:defRPr/>
              </a:pPr>
              <a:t>‹#›</a:t>
            </a:fld>
            <a:endParaRPr lang="zh-TW" altLang="en-US"/>
          </a:p>
        </p:txBody>
      </p:sp>
    </p:spTree>
    <p:extLst>
      <p:ext uri="{BB962C8B-B14F-4D97-AF65-F5344CB8AC3E}">
        <p14:creationId xmlns:p14="http://schemas.microsoft.com/office/powerpoint/2010/main" val="77659185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9"/>
          <p:cNvSpPr>
            <a:spLocks noGrp="1"/>
          </p:cNvSpPr>
          <p:nvPr>
            <p:ph type="dt" sz="half" idx="10"/>
          </p:nvPr>
        </p:nvSpPr>
        <p:spPr/>
        <p:txBody>
          <a:bodyPr/>
          <a:lstStyle>
            <a:lvl1pPr>
              <a:defRPr/>
            </a:lvl1pPr>
          </a:lstStyle>
          <a:p>
            <a:pPr>
              <a:defRPr/>
            </a:pPr>
            <a:fld id="{71AB372A-0BD0-4AA5-97B4-56C81D2A98D8}" type="datetimeFigureOut">
              <a:rPr lang="zh-TW" altLang="en-US"/>
              <a:pPr>
                <a:defRPr/>
              </a:pPr>
              <a:t>2013/10/9</a:t>
            </a:fld>
            <a:endParaRPr lang="zh-TW" altLang="en-US"/>
          </a:p>
        </p:txBody>
      </p:sp>
      <p:sp>
        <p:nvSpPr>
          <p:cNvPr id="5" name="頁尾版面配置區 21"/>
          <p:cNvSpPr>
            <a:spLocks noGrp="1"/>
          </p:cNvSpPr>
          <p:nvPr>
            <p:ph type="ftr" sz="quarter" idx="11"/>
          </p:nvPr>
        </p:nvSpPr>
        <p:spPr/>
        <p:txBody>
          <a:bodyPr/>
          <a:lstStyle>
            <a:lvl1pPr>
              <a:defRPr/>
            </a:lvl1pPr>
          </a:lstStyle>
          <a:p>
            <a:pPr>
              <a:defRPr/>
            </a:pPr>
            <a:endParaRPr lang="zh-TW" altLang="en-US"/>
          </a:p>
        </p:txBody>
      </p:sp>
      <p:sp>
        <p:nvSpPr>
          <p:cNvPr id="6" name="投影片編號版面配置區 17"/>
          <p:cNvSpPr>
            <a:spLocks noGrp="1"/>
          </p:cNvSpPr>
          <p:nvPr>
            <p:ph type="sldNum" sz="quarter" idx="12"/>
          </p:nvPr>
        </p:nvSpPr>
        <p:spPr/>
        <p:txBody>
          <a:bodyPr/>
          <a:lstStyle>
            <a:lvl1pPr>
              <a:defRPr/>
            </a:lvl1pPr>
          </a:lstStyle>
          <a:p>
            <a:pPr>
              <a:defRPr/>
            </a:pPr>
            <a:fld id="{A846CFD4-143B-44BE-A5BA-2C05E7A1CA9E}" type="slidenum">
              <a:rPr lang="zh-TW" altLang="en-US"/>
              <a:pPr>
                <a:defRPr/>
              </a:pPr>
              <a:t>‹#›</a:t>
            </a:fld>
            <a:endParaRPr lang="zh-TW" altLang="en-US"/>
          </a:p>
        </p:txBody>
      </p:sp>
    </p:spTree>
    <p:extLst>
      <p:ext uri="{BB962C8B-B14F-4D97-AF65-F5344CB8AC3E}">
        <p14:creationId xmlns:p14="http://schemas.microsoft.com/office/powerpoint/2010/main" val="215621236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914401"/>
            <a:ext cx="2057400" cy="5211763"/>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457200" y="914401"/>
            <a:ext cx="6019800" cy="5211763"/>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9"/>
          <p:cNvSpPr>
            <a:spLocks noGrp="1"/>
          </p:cNvSpPr>
          <p:nvPr>
            <p:ph type="dt" sz="half" idx="10"/>
          </p:nvPr>
        </p:nvSpPr>
        <p:spPr/>
        <p:txBody>
          <a:bodyPr/>
          <a:lstStyle>
            <a:lvl1pPr>
              <a:defRPr/>
            </a:lvl1pPr>
          </a:lstStyle>
          <a:p>
            <a:pPr>
              <a:defRPr/>
            </a:pPr>
            <a:fld id="{6F82B241-259E-4BD8-B66B-22D536DFD5A7}" type="datetimeFigureOut">
              <a:rPr lang="zh-TW" altLang="en-US"/>
              <a:pPr>
                <a:defRPr/>
              </a:pPr>
              <a:t>2013/10/9</a:t>
            </a:fld>
            <a:endParaRPr lang="zh-TW" altLang="en-US"/>
          </a:p>
        </p:txBody>
      </p:sp>
      <p:sp>
        <p:nvSpPr>
          <p:cNvPr id="5" name="頁尾版面配置區 21"/>
          <p:cNvSpPr>
            <a:spLocks noGrp="1"/>
          </p:cNvSpPr>
          <p:nvPr>
            <p:ph type="ftr" sz="quarter" idx="11"/>
          </p:nvPr>
        </p:nvSpPr>
        <p:spPr/>
        <p:txBody>
          <a:bodyPr/>
          <a:lstStyle>
            <a:lvl1pPr>
              <a:defRPr/>
            </a:lvl1pPr>
          </a:lstStyle>
          <a:p>
            <a:pPr>
              <a:defRPr/>
            </a:pPr>
            <a:endParaRPr lang="zh-TW" altLang="en-US"/>
          </a:p>
        </p:txBody>
      </p:sp>
      <p:sp>
        <p:nvSpPr>
          <p:cNvPr id="6" name="投影片編號版面配置區 17"/>
          <p:cNvSpPr>
            <a:spLocks noGrp="1"/>
          </p:cNvSpPr>
          <p:nvPr>
            <p:ph type="sldNum" sz="quarter" idx="12"/>
          </p:nvPr>
        </p:nvSpPr>
        <p:spPr/>
        <p:txBody>
          <a:bodyPr/>
          <a:lstStyle>
            <a:lvl1pPr>
              <a:defRPr/>
            </a:lvl1pPr>
          </a:lstStyle>
          <a:p>
            <a:pPr>
              <a:defRPr/>
            </a:pPr>
            <a:fld id="{9BC9B86F-A1D3-4EE5-87C7-70B489EB7AB3}" type="slidenum">
              <a:rPr lang="zh-TW" altLang="en-US"/>
              <a:pPr>
                <a:defRPr/>
              </a:pPr>
              <a:t>‹#›</a:t>
            </a:fld>
            <a:endParaRPr lang="zh-TW" altLang="en-US"/>
          </a:p>
        </p:txBody>
      </p:sp>
    </p:spTree>
    <p:extLst>
      <p:ext uri="{BB962C8B-B14F-4D97-AF65-F5344CB8AC3E}">
        <p14:creationId xmlns:p14="http://schemas.microsoft.com/office/powerpoint/2010/main" val="8468340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pic>
        <p:nvPicPr>
          <p:cNvPr id="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8463" y="0"/>
            <a:ext cx="36655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Rectangle 4"/>
          <p:cNvSpPr>
            <a:spLocks noGrp="1" noChangeArrowheads="1"/>
          </p:cNvSpPr>
          <p:nvPr>
            <p:ph type="ctrTitle"/>
          </p:nvPr>
        </p:nvSpPr>
        <p:spPr>
          <a:xfrm>
            <a:off x="685800" y="2130425"/>
            <a:ext cx="6946900" cy="1470025"/>
          </a:xfrm>
        </p:spPr>
        <p:txBody>
          <a:bodyPr/>
          <a:lstStyle>
            <a:lvl1pPr>
              <a:defRPr/>
            </a:lvl1pPr>
          </a:lstStyle>
          <a:p>
            <a:r>
              <a:rPr lang="zh-TW" altLang="en-US" smtClean="0"/>
              <a:t>按一下以編輯母片標題樣式</a:t>
            </a:r>
            <a:endParaRPr lang="en-US" altLang="zh-TW"/>
          </a:p>
        </p:txBody>
      </p:sp>
      <p:sp>
        <p:nvSpPr>
          <p:cNvPr id="12293" name="Rectangle 5"/>
          <p:cNvSpPr>
            <a:spLocks noGrp="1" noChangeArrowheads="1"/>
          </p:cNvSpPr>
          <p:nvPr>
            <p:ph type="subTitle" idx="1"/>
          </p:nvPr>
        </p:nvSpPr>
        <p:spPr>
          <a:xfrm>
            <a:off x="1371600" y="3886200"/>
            <a:ext cx="5684838" cy="1752600"/>
          </a:xfrm>
        </p:spPr>
        <p:txBody>
          <a:bodyPr/>
          <a:lstStyle>
            <a:lvl1pPr marL="0" indent="0" algn="ctr">
              <a:buFontTx/>
              <a:buNone/>
              <a:defRPr/>
            </a:lvl1pPr>
          </a:lstStyle>
          <a:p>
            <a:r>
              <a:rPr lang="zh-TW" altLang="en-US" smtClean="0"/>
              <a:t>按一下以編輯母片副標題樣式</a:t>
            </a:r>
            <a:endParaRPr lang="en-US" altLang="zh-TW"/>
          </a:p>
        </p:txBody>
      </p:sp>
    </p:spTree>
    <p:extLst>
      <p:ext uri="{BB962C8B-B14F-4D97-AF65-F5344CB8AC3E}">
        <p14:creationId xmlns:p14="http://schemas.microsoft.com/office/powerpoint/2010/main" val="3667837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279915708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Tree>
    <p:extLst>
      <p:ext uri="{BB962C8B-B14F-4D97-AF65-F5344CB8AC3E}">
        <p14:creationId xmlns:p14="http://schemas.microsoft.com/office/powerpoint/2010/main" val="330008250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27782618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221761173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Tree>
    <p:extLst>
      <p:ext uri="{BB962C8B-B14F-4D97-AF65-F5344CB8AC3E}">
        <p14:creationId xmlns:p14="http://schemas.microsoft.com/office/powerpoint/2010/main" val="1825937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847515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Tree>
    <p:extLst>
      <p:ext uri="{BB962C8B-B14F-4D97-AF65-F5344CB8AC3E}">
        <p14:creationId xmlns:p14="http://schemas.microsoft.com/office/powerpoint/2010/main" val="141065801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Tree>
    <p:extLst>
      <p:ext uri="{BB962C8B-B14F-4D97-AF65-F5344CB8AC3E}">
        <p14:creationId xmlns:p14="http://schemas.microsoft.com/office/powerpoint/2010/main" val="262103750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24643500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600"/>
            <a:ext cx="1943100" cy="5486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600"/>
            <a:ext cx="5676900" cy="5486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4720277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bl" preserve="1">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685800" y="609600"/>
            <a:ext cx="7772400" cy="1143000"/>
          </a:xfrm>
        </p:spPr>
        <p:txBody>
          <a:bodyPr/>
          <a:lstStyle/>
          <a:p>
            <a:r>
              <a:rPr lang="zh-TW" altLang="en-US" smtClean="0"/>
              <a:t>按一下以編輯母片標題樣式</a:t>
            </a:r>
            <a:endParaRPr lang="zh-TW" altLang="en-US"/>
          </a:p>
        </p:txBody>
      </p:sp>
      <p:sp>
        <p:nvSpPr>
          <p:cNvPr id="3" name="表格版面配置區 2"/>
          <p:cNvSpPr>
            <a:spLocks noGrp="1"/>
          </p:cNvSpPr>
          <p:nvPr>
            <p:ph type="tbl" idx="1"/>
          </p:nvPr>
        </p:nvSpPr>
        <p:spPr>
          <a:xfrm>
            <a:off x="685800" y="1981200"/>
            <a:ext cx="7772400" cy="4114800"/>
          </a:xfrm>
        </p:spPr>
        <p:txBody>
          <a:bodyPr/>
          <a:lstStyle/>
          <a:p>
            <a:pPr lvl="0"/>
            <a:r>
              <a:rPr lang="zh-TW" altLang="en-US" noProof="0" smtClean="0"/>
              <a:t>按一下圖示以新增表格</a:t>
            </a:r>
            <a:endParaRPr lang="zh-TW" altLang="en-US" noProof="0"/>
          </a:p>
        </p:txBody>
      </p:sp>
    </p:spTree>
    <p:extLst>
      <p:ext uri="{BB962C8B-B14F-4D97-AF65-F5344CB8AC3E}">
        <p14:creationId xmlns:p14="http://schemas.microsoft.com/office/powerpoint/2010/main" val="167335723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685800" y="609600"/>
            <a:ext cx="77724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685800" y="1981200"/>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200"/>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110143190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橢圓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kumimoji="0" lang="en-US" dirty="0">
              <a:solidFill>
                <a:prstClr val="black"/>
              </a:solidFill>
            </a:endParaRPr>
          </a:p>
        </p:txBody>
      </p:sp>
      <p:sp>
        <p:nvSpPr>
          <p:cNvPr id="5" name="橢圓 8"/>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kumimoji="0" lang="en-US" dirty="0">
              <a:solidFill>
                <a:prstClr val="black"/>
              </a:solidFill>
            </a:endParaRPr>
          </a:p>
        </p:txBody>
      </p:sp>
      <p:sp>
        <p:nvSpPr>
          <p:cNvPr id="14" name="標題 13"/>
          <p:cNvSpPr>
            <a:spLocks noGrp="1"/>
          </p:cNvSpPr>
          <p:nvPr>
            <p:ph type="ctrTitle"/>
          </p:nvPr>
        </p:nvSpPr>
        <p:spPr>
          <a:xfrm>
            <a:off x="1432560" y="359898"/>
            <a:ext cx="7406640" cy="1472184"/>
          </a:xfrm>
        </p:spPr>
        <p:txBody>
          <a:bodyPr anchor="b"/>
          <a:lstStyle>
            <a:lvl1pPr algn="l">
              <a:defRPr/>
            </a:lvl1pPr>
            <a:extLst/>
          </a:lstStyle>
          <a:p>
            <a:r>
              <a:rPr lang="zh-TW" altLang="en-US" smtClean="0"/>
              <a:t>按一下以編輯母片標題樣式</a:t>
            </a:r>
            <a:endParaRPr lang="en-US"/>
          </a:p>
        </p:txBody>
      </p:sp>
      <p:sp>
        <p:nvSpPr>
          <p:cNvPr id="22" name="副標題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zh-TW" altLang="en-US" smtClean="0"/>
              <a:t>按一下以編輯母片副標題樣式</a:t>
            </a:r>
            <a:endParaRPr lang="en-US"/>
          </a:p>
        </p:txBody>
      </p:sp>
      <p:sp>
        <p:nvSpPr>
          <p:cNvPr id="6" name="日期版面配置區 6"/>
          <p:cNvSpPr>
            <a:spLocks noGrp="1"/>
          </p:cNvSpPr>
          <p:nvPr>
            <p:ph type="dt" sz="half" idx="10"/>
          </p:nvPr>
        </p:nvSpPr>
        <p:spPr/>
        <p:txBody>
          <a:bodyPr/>
          <a:lstStyle>
            <a:lvl1pPr>
              <a:defRPr/>
            </a:lvl1pPr>
            <a:extLst/>
          </a:lstStyle>
          <a:p>
            <a:pPr>
              <a:defRPr/>
            </a:pPr>
            <a:fld id="{AD71DD8C-249A-4BDB-8C8D-7801744935E1}"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7" name="頁尾版面配置區 19"/>
          <p:cNvSpPr>
            <a:spLocks noGrp="1"/>
          </p:cNvSpPr>
          <p:nvPr>
            <p:ph type="ftr" sz="quarter" idx="11"/>
          </p:nvPr>
        </p:nvSpPr>
        <p:spPr/>
        <p:txBody>
          <a:bodyPr/>
          <a:lstStyle>
            <a:lvl1pPr>
              <a:defRPr/>
            </a:lvl1pPr>
            <a:extLst/>
          </a:lstStyle>
          <a:p>
            <a:pPr>
              <a:defRPr/>
            </a:pPr>
            <a:endParaRPr lang="zh-TW" altLang="en-US">
              <a:solidFill>
                <a:srgbClr val="E7DEC9">
                  <a:shade val="50000"/>
                  <a:satMod val="200000"/>
                </a:srgbClr>
              </a:solidFill>
            </a:endParaRPr>
          </a:p>
        </p:txBody>
      </p:sp>
      <p:sp>
        <p:nvSpPr>
          <p:cNvPr id="8" name="投影片編號版面配置區 9"/>
          <p:cNvSpPr>
            <a:spLocks noGrp="1"/>
          </p:cNvSpPr>
          <p:nvPr>
            <p:ph type="sldNum" sz="quarter" idx="12"/>
          </p:nvPr>
        </p:nvSpPr>
        <p:spPr/>
        <p:txBody>
          <a:bodyPr/>
          <a:lstStyle>
            <a:lvl1pPr>
              <a:defRPr/>
            </a:lvl1pPr>
            <a:extLst/>
          </a:lstStyle>
          <a:p>
            <a:pPr>
              <a:defRPr/>
            </a:pPr>
            <a:fld id="{675A12B1-523D-4A4B-9FAE-1A23D3E433BC}"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87600914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extLst/>
          </a:lstStyle>
          <a:p>
            <a:r>
              <a:rPr lang="zh-TW" altLang="en-US" smtClean="0"/>
              <a:t>按一下以編輯母片標題樣式</a:t>
            </a:r>
            <a:endParaRPr lang="en-US"/>
          </a:p>
        </p:txBody>
      </p:sp>
      <p:sp>
        <p:nvSpPr>
          <p:cNvPr id="3" name="內容版面配置區 2"/>
          <p:cNvSpPr>
            <a:spLocks noGrp="1"/>
          </p:cNvSpPr>
          <p:nvPr>
            <p:ph idx="1"/>
          </p:nvPr>
        </p:nvSpPr>
        <p:spPr/>
        <p:txBody>
          <a:bodyPr/>
          <a:lstStyle>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23"/>
          <p:cNvSpPr>
            <a:spLocks noGrp="1"/>
          </p:cNvSpPr>
          <p:nvPr>
            <p:ph type="dt" sz="half" idx="10"/>
          </p:nvPr>
        </p:nvSpPr>
        <p:spPr/>
        <p:txBody>
          <a:bodyPr/>
          <a:lstStyle>
            <a:lvl1pPr>
              <a:defRPr/>
            </a:lvl1pPr>
          </a:lstStyle>
          <a:p>
            <a:pPr>
              <a:defRPr/>
            </a:pPr>
            <a:fld id="{1D60BED2-242D-43AB-A481-FF5B1ECC7FEA}"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5" name="頁尾版面配置區 9"/>
          <p:cNvSpPr>
            <a:spLocks noGrp="1"/>
          </p:cNvSpPr>
          <p:nvPr>
            <p:ph type="ftr" sz="quarter" idx="11"/>
          </p:nvPr>
        </p:nvSpPr>
        <p:spPr/>
        <p:txBody>
          <a:bodyPr/>
          <a:lstStyle>
            <a:lvl1pPr>
              <a:defRPr/>
            </a:lvl1pPr>
          </a:lstStyle>
          <a:p>
            <a:pPr>
              <a:defRPr/>
            </a:pPr>
            <a:endParaRPr lang="zh-TW" altLang="en-US">
              <a:solidFill>
                <a:srgbClr val="E7DEC9">
                  <a:shade val="50000"/>
                  <a:satMod val="200000"/>
                </a:srgbClr>
              </a:solidFill>
            </a:endParaRPr>
          </a:p>
        </p:txBody>
      </p:sp>
      <p:sp>
        <p:nvSpPr>
          <p:cNvPr id="6" name="投影片編號版面配置區 21"/>
          <p:cNvSpPr>
            <a:spLocks noGrp="1"/>
          </p:cNvSpPr>
          <p:nvPr>
            <p:ph type="sldNum" sz="quarter" idx="12"/>
          </p:nvPr>
        </p:nvSpPr>
        <p:spPr/>
        <p:txBody>
          <a:bodyPr/>
          <a:lstStyle>
            <a:lvl1pPr>
              <a:defRPr/>
            </a:lvl1pPr>
          </a:lstStyle>
          <a:p>
            <a:pPr>
              <a:defRPr/>
            </a:pPr>
            <a:fld id="{C11EE4F5-880C-40FA-A5BE-984238A04F36}"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232288956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4" name="矩形 6"/>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5" name="矩形 9"/>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6" name="橢圓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kumimoji="0" lang="en-US" dirty="0">
              <a:solidFill>
                <a:prstClr val="black"/>
              </a:solidFill>
            </a:endParaRPr>
          </a:p>
        </p:txBody>
      </p:sp>
      <p:sp>
        <p:nvSpPr>
          <p:cNvPr id="7" name="橢圓 8"/>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kumimoji="0" lang="en-US" dirty="0">
              <a:solidFill>
                <a:prstClr val="black"/>
              </a:solidFill>
            </a:endParaRPr>
          </a:p>
        </p:txBody>
      </p:sp>
      <p:sp>
        <p:nvSpPr>
          <p:cNvPr id="2" name="標題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zh-TW" altLang="en-US" smtClean="0"/>
              <a:t>按一下以編輯母片標題樣式</a:t>
            </a:r>
            <a:endParaRPr lang="en-US"/>
          </a:p>
        </p:txBody>
      </p:sp>
      <p:sp>
        <p:nvSpPr>
          <p:cNvPr id="3" name="文字版面配置區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zh-TW" altLang="en-US" smtClean="0"/>
              <a:t>按一下以編輯母片文字樣式</a:t>
            </a:r>
          </a:p>
        </p:txBody>
      </p:sp>
      <p:sp>
        <p:nvSpPr>
          <p:cNvPr id="8" name="日期版面配置區 3"/>
          <p:cNvSpPr>
            <a:spLocks noGrp="1"/>
          </p:cNvSpPr>
          <p:nvPr>
            <p:ph type="dt" sz="half" idx="10"/>
          </p:nvPr>
        </p:nvSpPr>
        <p:spPr/>
        <p:txBody>
          <a:bodyPr/>
          <a:lstStyle>
            <a:lvl1pPr>
              <a:defRPr/>
            </a:lvl1pPr>
            <a:extLst/>
          </a:lstStyle>
          <a:p>
            <a:pPr>
              <a:defRPr/>
            </a:pPr>
            <a:fld id="{BB1071AF-B713-4247-9B6A-59C41C1186CD}"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9" name="頁尾版面配置區 4"/>
          <p:cNvSpPr>
            <a:spLocks noGrp="1"/>
          </p:cNvSpPr>
          <p:nvPr>
            <p:ph type="ftr" sz="quarter" idx="11"/>
          </p:nvPr>
        </p:nvSpPr>
        <p:spPr/>
        <p:txBody>
          <a:bodyPr/>
          <a:lstStyle>
            <a:lvl1pPr>
              <a:defRPr/>
            </a:lvl1pPr>
            <a:extLst/>
          </a:lstStyle>
          <a:p>
            <a:pPr>
              <a:defRPr/>
            </a:pPr>
            <a:endParaRPr lang="zh-TW" altLang="en-US">
              <a:solidFill>
                <a:srgbClr val="E7DEC9">
                  <a:shade val="50000"/>
                  <a:satMod val="200000"/>
                </a:srgbClr>
              </a:solidFill>
            </a:endParaRPr>
          </a:p>
        </p:txBody>
      </p:sp>
      <p:sp>
        <p:nvSpPr>
          <p:cNvPr id="10" name="投影片編號版面配置區 5"/>
          <p:cNvSpPr>
            <a:spLocks noGrp="1"/>
          </p:cNvSpPr>
          <p:nvPr>
            <p:ph type="sldNum" sz="quarter" idx="12"/>
          </p:nvPr>
        </p:nvSpPr>
        <p:spPr/>
        <p:txBody>
          <a:bodyPr/>
          <a:lstStyle>
            <a:lvl1pPr>
              <a:defRPr/>
            </a:lvl1pPr>
            <a:extLst/>
          </a:lstStyle>
          <a:p>
            <a:pPr>
              <a:defRPr/>
            </a:pPr>
            <a:fld id="{5B90453B-AA7B-4BF9-A8B5-F79A87A7C0F2}"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189797126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435608" y="274320"/>
            <a:ext cx="7498080" cy="1143000"/>
          </a:xfrm>
        </p:spPr>
        <p:txBody>
          <a:bodyPr/>
          <a:lstStyle>
            <a:extLst/>
          </a:lstStyle>
          <a:p>
            <a:r>
              <a:rPr lang="zh-TW" altLang="en-US" smtClean="0"/>
              <a:t>按一下以編輯母片標題樣式</a:t>
            </a:r>
            <a:endParaRPr lang="en-US"/>
          </a:p>
        </p:txBody>
      </p:sp>
      <p:sp>
        <p:nvSpPr>
          <p:cNvPr id="3" name="內容版面配置區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內容版面配置區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23"/>
          <p:cNvSpPr>
            <a:spLocks noGrp="1"/>
          </p:cNvSpPr>
          <p:nvPr>
            <p:ph type="dt" sz="half" idx="10"/>
          </p:nvPr>
        </p:nvSpPr>
        <p:spPr/>
        <p:txBody>
          <a:bodyPr/>
          <a:lstStyle>
            <a:lvl1pPr>
              <a:defRPr/>
            </a:lvl1pPr>
          </a:lstStyle>
          <a:p>
            <a:pPr>
              <a:defRPr/>
            </a:pPr>
            <a:fld id="{964FD260-6577-4C30-B94F-F280C862F642}"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6" name="頁尾版面配置區 9"/>
          <p:cNvSpPr>
            <a:spLocks noGrp="1"/>
          </p:cNvSpPr>
          <p:nvPr>
            <p:ph type="ftr" sz="quarter" idx="11"/>
          </p:nvPr>
        </p:nvSpPr>
        <p:spPr/>
        <p:txBody>
          <a:bodyPr/>
          <a:lstStyle>
            <a:lvl1pPr>
              <a:defRPr/>
            </a:lvl1pPr>
          </a:lstStyle>
          <a:p>
            <a:pPr>
              <a:defRPr/>
            </a:pPr>
            <a:endParaRPr lang="zh-TW" altLang="en-US">
              <a:solidFill>
                <a:srgbClr val="E7DEC9">
                  <a:shade val="50000"/>
                  <a:satMod val="200000"/>
                </a:srgbClr>
              </a:solidFill>
            </a:endParaRPr>
          </a:p>
        </p:txBody>
      </p:sp>
      <p:sp>
        <p:nvSpPr>
          <p:cNvPr id="7" name="投影片編號版面配置區 21"/>
          <p:cNvSpPr>
            <a:spLocks noGrp="1"/>
          </p:cNvSpPr>
          <p:nvPr>
            <p:ph type="sldNum" sz="quarter" idx="12"/>
          </p:nvPr>
        </p:nvSpPr>
        <p:spPr/>
        <p:txBody>
          <a:bodyPr/>
          <a:lstStyle>
            <a:lvl1pPr>
              <a:defRPr/>
            </a:lvl1pPr>
          </a:lstStyle>
          <a:p>
            <a:pPr>
              <a:defRPr/>
            </a:pPr>
            <a:fld id="{ABD4FA3F-00DC-4C41-AFFE-54EF53CEA4F2}"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421398002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5160336"/>
            <a:ext cx="8229600" cy="1143000"/>
          </a:xfrm>
        </p:spPr>
        <p:txBody>
          <a:bodyPr/>
          <a:lstStyle>
            <a:lvl1pPr algn="ctr">
              <a:defRPr sz="4500" b="1" cap="none" baseline="0"/>
            </a:lvl1pPr>
            <a:extLst/>
          </a:lstStyle>
          <a:p>
            <a:r>
              <a:rPr lang="zh-TW" altLang="en-US" smtClean="0"/>
              <a:t>按一下以編輯母片標題樣式</a:t>
            </a:r>
            <a:endParaRPr lang="en-US"/>
          </a:p>
        </p:txBody>
      </p:sp>
      <p:sp>
        <p:nvSpPr>
          <p:cNvPr id="3" name="文字版面配置區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zh-TW" altLang="en-US" smtClean="0"/>
              <a:t>按一下以編輯母片文字樣式</a:t>
            </a:r>
          </a:p>
        </p:txBody>
      </p:sp>
      <p:sp>
        <p:nvSpPr>
          <p:cNvPr id="4" name="文字版面配置區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zh-TW" altLang="en-US" smtClean="0"/>
              <a:t>按一下以編輯母片文字樣式</a:t>
            </a:r>
          </a:p>
        </p:txBody>
      </p:sp>
      <p:sp>
        <p:nvSpPr>
          <p:cNvPr id="5" name="內容版面配置區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6" name="內容版面配置區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6"/>
          <p:cNvSpPr>
            <a:spLocks noGrp="1"/>
          </p:cNvSpPr>
          <p:nvPr>
            <p:ph type="dt" sz="half" idx="10"/>
          </p:nvPr>
        </p:nvSpPr>
        <p:spPr/>
        <p:txBody>
          <a:bodyPr/>
          <a:lstStyle>
            <a:lvl1pPr>
              <a:defRPr/>
            </a:lvl1pPr>
            <a:extLst/>
          </a:lstStyle>
          <a:p>
            <a:pPr>
              <a:defRPr/>
            </a:pPr>
            <a:fld id="{F3233F75-B8D8-4DA3-B40F-A902E4C91D09}"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8" name="頁尾版面配置區 7"/>
          <p:cNvSpPr>
            <a:spLocks noGrp="1"/>
          </p:cNvSpPr>
          <p:nvPr>
            <p:ph type="ftr" sz="quarter" idx="11"/>
          </p:nvPr>
        </p:nvSpPr>
        <p:spPr/>
        <p:txBody>
          <a:bodyPr/>
          <a:lstStyle>
            <a:lvl1pPr>
              <a:defRPr/>
            </a:lvl1pPr>
            <a:extLst/>
          </a:lstStyle>
          <a:p>
            <a:pPr>
              <a:defRPr/>
            </a:pPr>
            <a:endParaRPr lang="zh-TW" altLang="en-US">
              <a:solidFill>
                <a:srgbClr val="E7DEC9">
                  <a:shade val="50000"/>
                  <a:satMod val="200000"/>
                </a:srgbClr>
              </a:solidFill>
            </a:endParaRPr>
          </a:p>
        </p:txBody>
      </p:sp>
      <p:sp>
        <p:nvSpPr>
          <p:cNvPr id="9" name="投影片編號版面配置區 8"/>
          <p:cNvSpPr>
            <a:spLocks noGrp="1"/>
          </p:cNvSpPr>
          <p:nvPr>
            <p:ph type="sldNum" sz="quarter" idx="12"/>
          </p:nvPr>
        </p:nvSpPr>
        <p:spPr/>
        <p:txBody>
          <a:bodyPr/>
          <a:lstStyle>
            <a:lvl1pPr>
              <a:defRPr/>
            </a:lvl1pPr>
            <a:extLst/>
          </a:lstStyle>
          <a:p>
            <a:pPr>
              <a:defRPr/>
            </a:pPr>
            <a:fld id="{F3AD0A0F-9366-4058-B916-3664CF619799}"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338045219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1435608" y="274320"/>
            <a:ext cx="7498080" cy="1143000"/>
          </a:xfrm>
        </p:spPr>
        <p:txBody>
          <a:bodyPr/>
          <a:lstStyle>
            <a:extLst/>
          </a:lstStyle>
          <a:p>
            <a:r>
              <a:rPr lang="zh-TW" altLang="en-US" smtClean="0"/>
              <a:t>按一下以編輯母片標題樣式</a:t>
            </a:r>
            <a:endParaRPr lang="en-US"/>
          </a:p>
        </p:txBody>
      </p:sp>
      <p:sp>
        <p:nvSpPr>
          <p:cNvPr id="3" name="日期版面配置區 23"/>
          <p:cNvSpPr>
            <a:spLocks noGrp="1"/>
          </p:cNvSpPr>
          <p:nvPr>
            <p:ph type="dt" sz="half" idx="10"/>
          </p:nvPr>
        </p:nvSpPr>
        <p:spPr/>
        <p:txBody>
          <a:bodyPr/>
          <a:lstStyle>
            <a:lvl1pPr>
              <a:defRPr/>
            </a:lvl1pPr>
          </a:lstStyle>
          <a:p>
            <a:pPr>
              <a:defRPr/>
            </a:pPr>
            <a:fld id="{99D2075D-7B2F-477A-B1B0-4FF4D5D09A95}"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4" name="頁尾版面配置區 9"/>
          <p:cNvSpPr>
            <a:spLocks noGrp="1"/>
          </p:cNvSpPr>
          <p:nvPr>
            <p:ph type="ftr" sz="quarter" idx="11"/>
          </p:nvPr>
        </p:nvSpPr>
        <p:spPr/>
        <p:txBody>
          <a:bodyPr/>
          <a:lstStyle>
            <a:lvl1pPr>
              <a:defRPr/>
            </a:lvl1pPr>
          </a:lstStyle>
          <a:p>
            <a:pPr>
              <a:defRPr/>
            </a:pPr>
            <a:endParaRPr lang="zh-TW" altLang="en-US">
              <a:solidFill>
                <a:srgbClr val="E7DEC9">
                  <a:shade val="50000"/>
                  <a:satMod val="200000"/>
                </a:srgbClr>
              </a:solidFill>
            </a:endParaRPr>
          </a:p>
        </p:txBody>
      </p:sp>
      <p:sp>
        <p:nvSpPr>
          <p:cNvPr id="5" name="投影片編號版面配置區 21"/>
          <p:cNvSpPr>
            <a:spLocks noGrp="1"/>
          </p:cNvSpPr>
          <p:nvPr>
            <p:ph type="sldNum" sz="quarter" idx="12"/>
          </p:nvPr>
        </p:nvSpPr>
        <p:spPr/>
        <p:txBody>
          <a:bodyPr/>
          <a:lstStyle>
            <a:lvl1pPr>
              <a:defRPr/>
            </a:lvl1pPr>
          </a:lstStyle>
          <a:p>
            <a:pPr>
              <a:defRPr/>
            </a:pPr>
            <a:fld id="{85E4B33B-AA04-46B7-B4C4-D69B9DC062EF}"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374818993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矩形 4"/>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3" name="矩形 5"/>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4" name="日期版面配置區 1"/>
          <p:cNvSpPr>
            <a:spLocks noGrp="1"/>
          </p:cNvSpPr>
          <p:nvPr>
            <p:ph type="dt" sz="half" idx="10"/>
          </p:nvPr>
        </p:nvSpPr>
        <p:spPr/>
        <p:txBody>
          <a:bodyPr/>
          <a:lstStyle>
            <a:lvl1pPr>
              <a:defRPr/>
            </a:lvl1pPr>
            <a:extLst/>
          </a:lstStyle>
          <a:p>
            <a:pPr>
              <a:defRPr/>
            </a:pPr>
            <a:fld id="{675391EB-0493-4933-9501-B1993895615D}"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5" name="頁尾版面配置區 2"/>
          <p:cNvSpPr>
            <a:spLocks noGrp="1"/>
          </p:cNvSpPr>
          <p:nvPr>
            <p:ph type="ftr" sz="quarter" idx="11"/>
          </p:nvPr>
        </p:nvSpPr>
        <p:spPr/>
        <p:txBody>
          <a:bodyPr/>
          <a:lstStyle>
            <a:lvl1pPr>
              <a:defRPr/>
            </a:lvl1pPr>
            <a:extLst/>
          </a:lstStyle>
          <a:p>
            <a:pPr>
              <a:defRPr/>
            </a:pPr>
            <a:endParaRPr lang="zh-TW" altLang="en-US">
              <a:solidFill>
                <a:srgbClr val="E7DEC9">
                  <a:shade val="50000"/>
                  <a:satMod val="200000"/>
                </a:srgbClr>
              </a:solidFill>
            </a:endParaRPr>
          </a:p>
        </p:txBody>
      </p:sp>
      <p:sp>
        <p:nvSpPr>
          <p:cNvPr id="6" name="投影片編號版面配置區 3"/>
          <p:cNvSpPr>
            <a:spLocks noGrp="1"/>
          </p:cNvSpPr>
          <p:nvPr>
            <p:ph type="sldNum" sz="quarter" idx="12"/>
          </p:nvPr>
        </p:nvSpPr>
        <p:spPr/>
        <p:txBody>
          <a:bodyPr/>
          <a:lstStyle>
            <a:lvl1pPr>
              <a:defRPr/>
            </a:lvl1pPr>
            <a:extLst/>
          </a:lstStyle>
          <a:p>
            <a:pPr>
              <a:defRPr/>
            </a:pPr>
            <a:fld id="{BE7F4D3E-2F40-494D-ADCD-055E25F261B8}"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143108184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zh-TW" altLang="en-US" smtClean="0"/>
              <a:t>按一下以編輯母片標題樣式</a:t>
            </a:r>
            <a:endParaRPr lang="en-US"/>
          </a:p>
        </p:txBody>
      </p:sp>
      <p:sp>
        <p:nvSpPr>
          <p:cNvPr id="3" name="文字版面配置區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zh-TW" altLang="en-US" smtClean="0"/>
              <a:t>按一下以編輯母片文字樣式</a:t>
            </a:r>
          </a:p>
        </p:txBody>
      </p:sp>
      <p:sp>
        <p:nvSpPr>
          <p:cNvPr id="4" name="內容版面配置區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4"/>
          <p:cNvSpPr>
            <a:spLocks noGrp="1"/>
          </p:cNvSpPr>
          <p:nvPr>
            <p:ph type="dt" sz="half" idx="10"/>
          </p:nvPr>
        </p:nvSpPr>
        <p:spPr/>
        <p:txBody>
          <a:bodyPr/>
          <a:lstStyle>
            <a:lvl1pPr>
              <a:defRPr/>
            </a:lvl1pPr>
            <a:extLst/>
          </a:lstStyle>
          <a:p>
            <a:pPr>
              <a:defRPr/>
            </a:pPr>
            <a:fld id="{36BFFEB2-639B-42F9-805B-0E53E9FDEC4A}"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6" name="頁尾版面配置區 5"/>
          <p:cNvSpPr>
            <a:spLocks noGrp="1"/>
          </p:cNvSpPr>
          <p:nvPr>
            <p:ph type="ftr" sz="quarter" idx="11"/>
          </p:nvPr>
        </p:nvSpPr>
        <p:spPr/>
        <p:txBody>
          <a:bodyPr/>
          <a:lstStyle>
            <a:lvl1pPr>
              <a:defRPr/>
            </a:lvl1pPr>
            <a:extLst/>
          </a:lstStyle>
          <a:p>
            <a:pPr>
              <a:defRPr/>
            </a:pPr>
            <a:endParaRPr lang="zh-TW" altLang="en-US">
              <a:solidFill>
                <a:srgbClr val="E7DEC9">
                  <a:shade val="50000"/>
                  <a:satMod val="200000"/>
                </a:srgbClr>
              </a:solidFill>
            </a:endParaRPr>
          </a:p>
        </p:txBody>
      </p:sp>
      <p:sp>
        <p:nvSpPr>
          <p:cNvPr id="7" name="投影片編號版面配置區 6"/>
          <p:cNvSpPr>
            <a:spLocks noGrp="1"/>
          </p:cNvSpPr>
          <p:nvPr>
            <p:ph type="sldNum" sz="quarter" idx="12"/>
          </p:nvPr>
        </p:nvSpPr>
        <p:spPr/>
        <p:txBody>
          <a:bodyPr/>
          <a:lstStyle>
            <a:lvl1pPr>
              <a:defRPr/>
            </a:lvl1pPr>
            <a:extLst/>
          </a:lstStyle>
          <a:p>
            <a:pPr>
              <a:defRPr/>
            </a:pPr>
            <a:fld id="{F92D507C-BCB3-4620-B7E0-7E31B9C6A1B1}"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416548417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5" name="矩形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fontAlgn="auto">
              <a:lnSpc>
                <a:spcPts val="3000"/>
              </a:lnSpc>
              <a:spcBef>
                <a:spcPts val="600"/>
              </a:spcBef>
              <a:spcAft>
                <a:spcPts val="0"/>
              </a:spcAft>
              <a:buClr>
                <a:srgbClr val="3891A7"/>
              </a:buClr>
              <a:buSzPct val="80000"/>
              <a:buFont typeface="Wingdings 2"/>
              <a:buNone/>
              <a:defRPr/>
            </a:pPr>
            <a:endParaRPr kumimoji="0" lang="en-US" sz="3200" dirty="0">
              <a:solidFill>
                <a:prstClr val="black"/>
              </a:solidFill>
              <a:latin typeface="Gill Sans MT"/>
            </a:endParaRPr>
          </a:p>
        </p:txBody>
      </p:sp>
      <p:sp>
        <p:nvSpPr>
          <p:cNvPr id="6" name="流程圖: 程序 8"/>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7" name="流程圖: 程序 9"/>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2" name="標題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zh-TW" altLang="en-US" smtClean="0"/>
              <a:t>按一下以編輯母片標題樣式</a:t>
            </a:r>
            <a:endParaRPr lang="en-US"/>
          </a:p>
        </p:txBody>
      </p:sp>
      <p:sp>
        <p:nvSpPr>
          <p:cNvPr id="3" name="圖片版面配置區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zh-TW" altLang="en-US" noProof="0" smtClean="0"/>
              <a:t>按一下圖示以新增圖片</a:t>
            </a:r>
            <a:endParaRPr lang="en-US" noProof="0" dirty="0"/>
          </a:p>
        </p:txBody>
      </p:sp>
      <p:sp>
        <p:nvSpPr>
          <p:cNvPr id="4" name="文字版面配置區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zh-TW" altLang="en-US" smtClean="0"/>
              <a:t>按一下以編輯母片文字樣式</a:t>
            </a:r>
          </a:p>
        </p:txBody>
      </p:sp>
      <p:sp>
        <p:nvSpPr>
          <p:cNvPr id="8" name="日期版面配置區 4"/>
          <p:cNvSpPr>
            <a:spLocks noGrp="1"/>
          </p:cNvSpPr>
          <p:nvPr>
            <p:ph type="dt" sz="half" idx="10"/>
          </p:nvPr>
        </p:nvSpPr>
        <p:spPr/>
        <p:txBody>
          <a:bodyPr/>
          <a:lstStyle>
            <a:lvl1pPr>
              <a:defRPr/>
            </a:lvl1pPr>
            <a:extLst/>
          </a:lstStyle>
          <a:p>
            <a:pPr>
              <a:defRPr/>
            </a:pPr>
            <a:fld id="{C4AC8746-3063-4B4B-BEF9-40A8BFAEA20C}"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9" name="頁尾版面配置區 5"/>
          <p:cNvSpPr>
            <a:spLocks noGrp="1"/>
          </p:cNvSpPr>
          <p:nvPr>
            <p:ph type="ftr" sz="quarter" idx="11"/>
          </p:nvPr>
        </p:nvSpPr>
        <p:spPr/>
        <p:txBody>
          <a:bodyPr/>
          <a:lstStyle>
            <a:lvl1pPr>
              <a:defRPr/>
            </a:lvl1pPr>
            <a:extLst/>
          </a:lstStyle>
          <a:p>
            <a:pPr>
              <a:defRPr/>
            </a:pPr>
            <a:endParaRPr lang="zh-TW" altLang="en-US">
              <a:solidFill>
                <a:srgbClr val="E7DEC9">
                  <a:shade val="50000"/>
                  <a:satMod val="200000"/>
                </a:srgbClr>
              </a:solidFill>
            </a:endParaRPr>
          </a:p>
        </p:txBody>
      </p:sp>
      <p:sp>
        <p:nvSpPr>
          <p:cNvPr id="10" name="投影片編號版面配置區 6"/>
          <p:cNvSpPr>
            <a:spLocks noGrp="1"/>
          </p:cNvSpPr>
          <p:nvPr>
            <p:ph type="sldNum" sz="quarter" idx="12"/>
          </p:nvPr>
        </p:nvSpPr>
        <p:spPr/>
        <p:txBody>
          <a:bodyPr/>
          <a:lstStyle>
            <a:lvl1pPr>
              <a:defRPr/>
            </a:lvl1pPr>
            <a:extLst/>
          </a:lstStyle>
          <a:p>
            <a:pPr>
              <a:defRPr/>
            </a:pPr>
            <a:fld id="{0DC01E5D-9883-4DF6-A5A4-19AEAB5ADB10}"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68456051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extLs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23"/>
          <p:cNvSpPr>
            <a:spLocks noGrp="1"/>
          </p:cNvSpPr>
          <p:nvPr>
            <p:ph type="dt" sz="half" idx="10"/>
          </p:nvPr>
        </p:nvSpPr>
        <p:spPr/>
        <p:txBody>
          <a:bodyPr/>
          <a:lstStyle>
            <a:lvl1pPr>
              <a:defRPr/>
            </a:lvl1pPr>
          </a:lstStyle>
          <a:p>
            <a:pPr>
              <a:defRPr/>
            </a:pPr>
            <a:fld id="{109CD906-B9DA-4585-B0B7-F9AC0B909BDB}"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5" name="頁尾版面配置區 9"/>
          <p:cNvSpPr>
            <a:spLocks noGrp="1"/>
          </p:cNvSpPr>
          <p:nvPr>
            <p:ph type="ftr" sz="quarter" idx="11"/>
          </p:nvPr>
        </p:nvSpPr>
        <p:spPr/>
        <p:txBody>
          <a:bodyPr/>
          <a:lstStyle>
            <a:lvl1pPr>
              <a:defRPr/>
            </a:lvl1pPr>
          </a:lstStyle>
          <a:p>
            <a:pPr>
              <a:defRPr/>
            </a:pPr>
            <a:endParaRPr lang="zh-TW" altLang="en-US">
              <a:solidFill>
                <a:srgbClr val="E7DEC9">
                  <a:shade val="50000"/>
                  <a:satMod val="200000"/>
                </a:srgbClr>
              </a:solidFill>
            </a:endParaRPr>
          </a:p>
        </p:txBody>
      </p:sp>
      <p:sp>
        <p:nvSpPr>
          <p:cNvPr id="6" name="投影片編號版面配置區 21"/>
          <p:cNvSpPr>
            <a:spLocks noGrp="1"/>
          </p:cNvSpPr>
          <p:nvPr>
            <p:ph type="sldNum" sz="quarter" idx="12"/>
          </p:nvPr>
        </p:nvSpPr>
        <p:spPr/>
        <p:txBody>
          <a:bodyPr/>
          <a:lstStyle>
            <a:lvl1pPr>
              <a:defRPr/>
            </a:lvl1pPr>
          </a:lstStyle>
          <a:p>
            <a:pPr>
              <a:defRPr/>
            </a:pPr>
            <a:fld id="{319A855F-2EF3-432E-A3F3-85DB492C3BEF}"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408008317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858000" y="274639"/>
            <a:ext cx="1828800" cy="5851525"/>
          </a:xfrm>
        </p:spPr>
        <p:txBody>
          <a:bodyPr vert="eaVert"/>
          <a:lstStyle>
            <a:extLs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1143000" y="274640"/>
            <a:ext cx="5562600" cy="5851525"/>
          </a:xfrm>
        </p:spPr>
        <p:txBody>
          <a:bodyPr vert="eaVert"/>
          <a:lstStyle>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23"/>
          <p:cNvSpPr>
            <a:spLocks noGrp="1"/>
          </p:cNvSpPr>
          <p:nvPr>
            <p:ph type="dt" sz="half" idx="10"/>
          </p:nvPr>
        </p:nvSpPr>
        <p:spPr/>
        <p:txBody>
          <a:bodyPr/>
          <a:lstStyle>
            <a:lvl1pPr>
              <a:defRPr/>
            </a:lvl1pPr>
          </a:lstStyle>
          <a:p>
            <a:pPr>
              <a:defRPr/>
            </a:pPr>
            <a:fld id="{83486ADB-FC1F-4FAE-9DB2-758D87CAFE2C}"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5" name="頁尾版面配置區 9"/>
          <p:cNvSpPr>
            <a:spLocks noGrp="1"/>
          </p:cNvSpPr>
          <p:nvPr>
            <p:ph type="ftr" sz="quarter" idx="11"/>
          </p:nvPr>
        </p:nvSpPr>
        <p:spPr/>
        <p:txBody>
          <a:bodyPr/>
          <a:lstStyle>
            <a:lvl1pPr>
              <a:defRPr/>
            </a:lvl1pPr>
          </a:lstStyle>
          <a:p>
            <a:pPr>
              <a:defRPr/>
            </a:pPr>
            <a:endParaRPr lang="zh-TW" altLang="en-US">
              <a:solidFill>
                <a:srgbClr val="E7DEC9">
                  <a:shade val="50000"/>
                  <a:satMod val="200000"/>
                </a:srgbClr>
              </a:solidFill>
            </a:endParaRPr>
          </a:p>
        </p:txBody>
      </p:sp>
      <p:sp>
        <p:nvSpPr>
          <p:cNvPr id="6" name="投影片編號版面配置區 21"/>
          <p:cNvSpPr>
            <a:spLocks noGrp="1"/>
          </p:cNvSpPr>
          <p:nvPr>
            <p:ph type="sldNum" sz="quarter" idx="12"/>
          </p:nvPr>
        </p:nvSpPr>
        <p:spPr/>
        <p:txBody>
          <a:bodyPr/>
          <a:lstStyle>
            <a:lvl1pPr>
              <a:defRPr/>
            </a:lvl1pPr>
          </a:lstStyle>
          <a:p>
            <a:pPr>
              <a:defRPr/>
            </a:pPr>
            <a:fld id="{EE35068D-33C5-4636-BD7B-2FFE73A979D8}"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2338446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blank" preserve="1">
  <p:cSld name="1_空白">
    <p:spTree>
      <p:nvGrpSpPr>
        <p:cNvPr id="1" name=""/>
        <p:cNvGrpSpPr/>
        <p:nvPr/>
      </p:nvGrpSpPr>
      <p:grpSpPr>
        <a:xfrm>
          <a:off x="0" y="0"/>
          <a:ext cx="0" cy="0"/>
          <a:chOff x="0" y="0"/>
          <a:chExt cx="0" cy="0"/>
        </a:xfrm>
      </p:grpSpPr>
      <p:sp>
        <p:nvSpPr>
          <p:cNvPr id="2" name="日期版面配置區 23"/>
          <p:cNvSpPr>
            <a:spLocks noGrp="1"/>
          </p:cNvSpPr>
          <p:nvPr>
            <p:ph type="dt" sz="half" idx="10"/>
          </p:nvPr>
        </p:nvSpPr>
        <p:spPr/>
        <p:txBody>
          <a:bodyPr/>
          <a:lstStyle>
            <a:lvl1pPr>
              <a:defRPr/>
            </a:lvl1pPr>
          </a:lstStyle>
          <a:p>
            <a:pPr>
              <a:defRPr/>
            </a:pPr>
            <a:fld id="{9BA84412-5721-41E5-8A34-8D4BDBF930E4}"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3" name="頁尾版面配置區 9"/>
          <p:cNvSpPr>
            <a:spLocks noGrp="1"/>
          </p:cNvSpPr>
          <p:nvPr>
            <p:ph type="ftr" sz="quarter" idx="11"/>
          </p:nvPr>
        </p:nvSpPr>
        <p:spPr/>
        <p:txBody>
          <a:bodyPr/>
          <a:lstStyle>
            <a:lvl1pPr>
              <a:defRPr/>
            </a:lvl1pPr>
          </a:lstStyle>
          <a:p>
            <a:pPr>
              <a:defRPr/>
            </a:pPr>
            <a:endParaRPr lang="zh-TW" altLang="en-US">
              <a:solidFill>
                <a:srgbClr val="E7DEC9">
                  <a:shade val="50000"/>
                  <a:satMod val="200000"/>
                </a:srgbClr>
              </a:solidFill>
            </a:endParaRPr>
          </a:p>
        </p:txBody>
      </p:sp>
      <p:sp>
        <p:nvSpPr>
          <p:cNvPr id="4" name="投影片編號版面配置區 21"/>
          <p:cNvSpPr>
            <a:spLocks noGrp="1"/>
          </p:cNvSpPr>
          <p:nvPr>
            <p:ph type="sldNum" sz="quarter" idx="12"/>
          </p:nvPr>
        </p:nvSpPr>
        <p:spPr/>
        <p:txBody>
          <a:bodyPr/>
          <a:lstStyle>
            <a:lvl1pPr>
              <a:defRPr/>
            </a:lvl1pPr>
          </a:lstStyle>
          <a:p>
            <a:pPr>
              <a:defRPr/>
            </a:pPr>
            <a:fld id="{93DBB664-7219-4E52-9EF7-B0F3237FA5BD}"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31110753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橢圓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kumimoji="0" lang="en-US" dirty="0">
              <a:solidFill>
                <a:prstClr val="black"/>
              </a:solidFill>
            </a:endParaRPr>
          </a:p>
        </p:txBody>
      </p:sp>
      <p:sp>
        <p:nvSpPr>
          <p:cNvPr id="5" name="橢圓 8"/>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kumimoji="0" lang="en-US" dirty="0">
              <a:solidFill>
                <a:prstClr val="black"/>
              </a:solidFill>
            </a:endParaRPr>
          </a:p>
        </p:txBody>
      </p:sp>
      <p:sp>
        <p:nvSpPr>
          <p:cNvPr id="14" name="標題 13"/>
          <p:cNvSpPr>
            <a:spLocks noGrp="1"/>
          </p:cNvSpPr>
          <p:nvPr>
            <p:ph type="ctrTitle"/>
          </p:nvPr>
        </p:nvSpPr>
        <p:spPr>
          <a:xfrm>
            <a:off x="1432560" y="359898"/>
            <a:ext cx="7406640" cy="1472184"/>
          </a:xfrm>
        </p:spPr>
        <p:txBody>
          <a:bodyPr anchor="b"/>
          <a:lstStyle>
            <a:lvl1pPr algn="l">
              <a:defRPr/>
            </a:lvl1pPr>
            <a:extLst/>
          </a:lstStyle>
          <a:p>
            <a:r>
              <a:rPr lang="zh-TW" altLang="en-US" smtClean="0"/>
              <a:t>按一下以編輯母片標題樣式</a:t>
            </a:r>
            <a:endParaRPr lang="en-US"/>
          </a:p>
        </p:txBody>
      </p:sp>
      <p:sp>
        <p:nvSpPr>
          <p:cNvPr id="22" name="副標題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zh-TW" altLang="en-US" smtClean="0"/>
              <a:t>按一下以編輯母片副標題樣式</a:t>
            </a:r>
            <a:endParaRPr lang="en-US"/>
          </a:p>
        </p:txBody>
      </p:sp>
      <p:sp>
        <p:nvSpPr>
          <p:cNvPr id="6" name="日期版面配置區 6"/>
          <p:cNvSpPr>
            <a:spLocks noGrp="1"/>
          </p:cNvSpPr>
          <p:nvPr>
            <p:ph type="dt" sz="half" idx="10"/>
          </p:nvPr>
        </p:nvSpPr>
        <p:spPr/>
        <p:txBody>
          <a:bodyPr/>
          <a:lstStyle>
            <a:lvl1pPr>
              <a:defRPr/>
            </a:lvl1pPr>
            <a:extLst/>
          </a:lstStyle>
          <a:p>
            <a:pPr>
              <a:defRPr/>
            </a:pPr>
            <a:fld id="{AD71DD8C-249A-4BDB-8C8D-7801744935E1}"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7" name="頁尾版面配置區 19"/>
          <p:cNvSpPr>
            <a:spLocks noGrp="1"/>
          </p:cNvSpPr>
          <p:nvPr>
            <p:ph type="ftr" sz="quarter" idx="11"/>
          </p:nvPr>
        </p:nvSpPr>
        <p:spPr/>
        <p:txBody>
          <a:bodyPr/>
          <a:lstStyle>
            <a:lvl1pPr>
              <a:defRPr/>
            </a:lvl1pPr>
            <a:extLst/>
          </a:lstStyle>
          <a:p>
            <a:pPr>
              <a:defRPr/>
            </a:pPr>
            <a:endParaRPr lang="zh-TW" altLang="en-US">
              <a:solidFill>
                <a:srgbClr val="E7DEC9">
                  <a:shade val="50000"/>
                  <a:satMod val="200000"/>
                </a:srgbClr>
              </a:solidFill>
            </a:endParaRPr>
          </a:p>
        </p:txBody>
      </p:sp>
      <p:sp>
        <p:nvSpPr>
          <p:cNvPr id="8" name="投影片編號版面配置區 9"/>
          <p:cNvSpPr>
            <a:spLocks noGrp="1"/>
          </p:cNvSpPr>
          <p:nvPr>
            <p:ph type="sldNum" sz="quarter" idx="12"/>
          </p:nvPr>
        </p:nvSpPr>
        <p:spPr/>
        <p:txBody>
          <a:bodyPr/>
          <a:lstStyle>
            <a:lvl1pPr>
              <a:defRPr/>
            </a:lvl1pPr>
            <a:extLst/>
          </a:lstStyle>
          <a:p>
            <a:pPr>
              <a:defRPr/>
            </a:pPr>
            <a:fld id="{675A12B1-523D-4A4B-9FAE-1A23D3E433BC}"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347852106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extLst/>
          </a:lstStyle>
          <a:p>
            <a:r>
              <a:rPr lang="zh-TW" altLang="en-US" smtClean="0"/>
              <a:t>按一下以編輯母片標題樣式</a:t>
            </a:r>
            <a:endParaRPr lang="en-US"/>
          </a:p>
        </p:txBody>
      </p:sp>
      <p:sp>
        <p:nvSpPr>
          <p:cNvPr id="3" name="內容版面配置區 2"/>
          <p:cNvSpPr>
            <a:spLocks noGrp="1"/>
          </p:cNvSpPr>
          <p:nvPr>
            <p:ph idx="1"/>
          </p:nvPr>
        </p:nvSpPr>
        <p:spPr/>
        <p:txBody>
          <a:bodyPr/>
          <a:lstStyle>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23"/>
          <p:cNvSpPr>
            <a:spLocks noGrp="1"/>
          </p:cNvSpPr>
          <p:nvPr>
            <p:ph type="dt" sz="half" idx="10"/>
          </p:nvPr>
        </p:nvSpPr>
        <p:spPr/>
        <p:txBody>
          <a:bodyPr/>
          <a:lstStyle>
            <a:lvl1pPr>
              <a:defRPr/>
            </a:lvl1pPr>
          </a:lstStyle>
          <a:p>
            <a:pPr>
              <a:defRPr/>
            </a:pPr>
            <a:fld id="{1D60BED2-242D-43AB-A481-FF5B1ECC7FEA}"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5" name="頁尾版面配置區 9"/>
          <p:cNvSpPr>
            <a:spLocks noGrp="1"/>
          </p:cNvSpPr>
          <p:nvPr>
            <p:ph type="ftr" sz="quarter" idx="11"/>
          </p:nvPr>
        </p:nvSpPr>
        <p:spPr/>
        <p:txBody>
          <a:bodyPr/>
          <a:lstStyle>
            <a:lvl1pPr>
              <a:defRPr/>
            </a:lvl1pPr>
          </a:lstStyle>
          <a:p>
            <a:pPr>
              <a:defRPr/>
            </a:pPr>
            <a:endParaRPr lang="zh-TW" altLang="en-US">
              <a:solidFill>
                <a:srgbClr val="E7DEC9">
                  <a:shade val="50000"/>
                  <a:satMod val="200000"/>
                </a:srgbClr>
              </a:solidFill>
            </a:endParaRPr>
          </a:p>
        </p:txBody>
      </p:sp>
      <p:sp>
        <p:nvSpPr>
          <p:cNvPr id="6" name="投影片編號版面配置區 21"/>
          <p:cNvSpPr>
            <a:spLocks noGrp="1"/>
          </p:cNvSpPr>
          <p:nvPr>
            <p:ph type="sldNum" sz="quarter" idx="12"/>
          </p:nvPr>
        </p:nvSpPr>
        <p:spPr/>
        <p:txBody>
          <a:bodyPr/>
          <a:lstStyle>
            <a:lvl1pPr>
              <a:defRPr/>
            </a:lvl1pPr>
          </a:lstStyle>
          <a:p>
            <a:pPr>
              <a:defRPr/>
            </a:pPr>
            <a:fld id="{C11EE4F5-880C-40FA-A5BE-984238A04F36}"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124674754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4" name="矩形 6"/>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5" name="矩形 9"/>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6" name="橢圓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kumimoji="0" lang="en-US" dirty="0">
              <a:solidFill>
                <a:prstClr val="black"/>
              </a:solidFill>
            </a:endParaRPr>
          </a:p>
        </p:txBody>
      </p:sp>
      <p:sp>
        <p:nvSpPr>
          <p:cNvPr id="7" name="橢圓 8"/>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kumimoji="0" lang="en-US" dirty="0">
              <a:solidFill>
                <a:prstClr val="black"/>
              </a:solidFill>
            </a:endParaRPr>
          </a:p>
        </p:txBody>
      </p:sp>
      <p:sp>
        <p:nvSpPr>
          <p:cNvPr id="2" name="標題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zh-TW" altLang="en-US" smtClean="0"/>
              <a:t>按一下以編輯母片標題樣式</a:t>
            </a:r>
            <a:endParaRPr lang="en-US"/>
          </a:p>
        </p:txBody>
      </p:sp>
      <p:sp>
        <p:nvSpPr>
          <p:cNvPr id="3" name="文字版面配置區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zh-TW" altLang="en-US" smtClean="0"/>
              <a:t>按一下以編輯母片文字樣式</a:t>
            </a:r>
          </a:p>
        </p:txBody>
      </p:sp>
      <p:sp>
        <p:nvSpPr>
          <p:cNvPr id="8" name="日期版面配置區 3"/>
          <p:cNvSpPr>
            <a:spLocks noGrp="1"/>
          </p:cNvSpPr>
          <p:nvPr>
            <p:ph type="dt" sz="half" idx="10"/>
          </p:nvPr>
        </p:nvSpPr>
        <p:spPr/>
        <p:txBody>
          <a:bodyPr/>
          <a:lstStyle>
            <a:lvl1pPr>
              <a:defRPr/>
            </a:lvl1pPr>
            <a:extLst/>
          </a:lstStyle>
          <a:p>
            <a:pPr>
              <a:defRPr/>
            </a:pPr>
            <a:fld id="{BB1071AF-B713-4247-9B6A-59C41C1186CD}"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9" name="頁尾版面配置區 4"/>
          <p:cNvSpPr>
            <a:spLocks noGrp="1"/>
          </p:cNvSpPr>
          <p:nvPr>
            <p:ph type="ftr" sz="quarter" idx="11"/>
          </p:nvPr>
        </p:nvSpPr>
        <p:spPr/>
        <p:txBody>
          <a:bodyPr/>
          <a:lstStyle>
            <a:lvl1pPr>
              <a:defRPr/>
            </a:lvl1pPr>
            <a:extLst/>
          </a:lstStyle>
          <a:p>
            <a:pPr>
              <a:defRPr/>
            </a:pPr>
            <a:endParaRPr lang="zh-TW" altLang="en-US">
              <a:solidFill>
                <a:srgbClr val="E7DEC9">
                  <a:shade val="50000"/>
                  <a:satMod val="200000"/>
                </a:srgbClr>
              </a:solidFill>
            </a:endParaRPr>
          </a:p>
        </p:txBody>
      </p:sp>
      <p:sp>
        <p:nvSpPr>
          <p:cNvPr id="10" name="投影片編號版面配置區 5"/>
          <p:cNvSpPr>
            <a:spLocks noGrp="1"/>
          </p:cNvSpPr>
          <p:nvPr>
            <p:ph type="sldNum" sz="quarter" idx="12"/>
          </p:nvPr>
        </p:nvSpPr>
        <p:spPr/>
        <p:txBody>
          <a:bodyPr/>
          <a:lstStyle>
            <a:lvl1pPr>
              <a:defRPr/>
            </a:lvl1pPr>
            <a:extLst/>
          </a:lstStyle>
          <a:p>
            <a:pPr>
              <a:defRPr/>
            </a:pPr>
            <a:fld id="{5B90453B-AA7B-4BF9-A8B5-F79A87A7C0F2}"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402952473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435608" y="274320"/>
            <a:ext cx="7498080" cy="1143000"/>
          </a:xfrm>
        </p:spPr>
        <p:txBody>
          <a:bodyPr/>
          <a:lstStyle>
            <a:extLst/>
          </a:lstStyle>
          <a:p>
            <a:r>
              <a:rPr lang="zh-TW" altLang="en-US" smtClean="0"/>
              <a:t>按一下以編輯母片標題樣式</a:t>
            </a:r>
            <a:endParaRPr lang="en-US"/>
          </a:p>
        </p:txBody>
      </p:sp>
      <p:sp>
        <p:nvSpPr>
          <p:cNvPr id="3" name="內容版面配置區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內容版面配置區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23"/>
          <p:cNvSpPr>
            <a:spLocks noGrp="1"/>
          </p:cNvSpPr>
          <p:nvPr>
            <p:ph type="dt" sz="half" idx="10"/>
          </p:nvPr>
        </p:nvSpPr>
        <p:spPr/>
        <p:txBody>
          <a:bodyPr/>
          <a:lstStyle>
            <a:lvl1pPr>
              <a:defRPr/>
            </a:lvl1pPr>
          </a:lstStyle>
          <a:p>
            <a:pPr>
              <a:defRPr/>
            </a:pPr>
            <a:fld id="{964FD260-6577-4C30-B94F-F280C862F642}"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6" name="頁尾版面配置區 9"/>
          <p:cNvSpPr>
            <a:spLocks noGrp="1"/>
          </p:cNvSpPr>
          <p:nvPr>
            <p:ph type="ftr" sz="quarter" idx="11"/>
          </p:nvPr>
        </p:nvSpPr>
        <p:spPr/>
        <p:txBody>
          <a:bodyPr/>
          <a:lstStyle>
            <a:lvl1pPr>
              <a:defRPr/>
            </a:lvl1pPr>
          </a:lstStyle>
          <a:p>
            <a:pPr>
              <a:defRPr/>
            </a:pPr>
            <a:endParaRPr lang="zh-TW" altLang="en-US">
              <a:solidFill>
                <a:srgbClr val="E7DEC9">
                  <a:shade val="50000"/>
                  <a:satMod val="200000"/>
                </a:srgbClr>
              </a:solidFill>
            </a:endParaRPr>
          </a:p>
        </p:txBody>
      </p:sp>
      <p:sp>
        <p:nvSpPr>
          <p:cNvPr id="7" name="投影片編號版面配置區 21"/>
          <p:cNvSpPr>
            <a:spLocks noGrp="1"/>
          </p:cNvSpPr>
          <p:nvPr>
            <p:ph type="sldNum" sz="quarter" idx="12"/>
          </p:nvPr>
        </p:nvSpPr>
        <p:spPr/>
        <p:txBody>
          <a:bodyPr/>
          <a:lstStyle>
            <a:lvl1pPr>
              <a:defRPr/>
            </a:lvl1pPr>
          </a:lstStyle>
          <a:p>
            <a:pPr>
              <a:defRPr/>
            </a:pPr>
            <a:fld id="{ABD4FA3F-00DC-4C41-AFFE-54EF53CEA4F2}"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244045081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5160336"/>
            <a:ext cx="8229600" cy="1143000"/>
          </a:xfrm>
        </p:spPr>
        <p:txBody>
          <a:bodyPr/>
          <a:lstStyle>
            <a:lvl1pPr algn="ctr">
              <a:defRPr sz="4500" b="1" cap="none" baseline="0"/>
            </a:lvl1pPr>
            <a:extLst/>
          </a:lstStyle>
          <a:p>
            <a:r>
              <a:rPr lang="zh-TW" altLang="en-US" smtClean="0"/>
              <a:t>按一下以編輯母片標題樣式</a:t>
            </a:r>
            <a:endParaRPr lang="en-US"/>
          </a:p>
        </p:txBody>
      </p:sp>
      <p:sp>
        <p:nvSpPr>
          <p:cNvPr id="3" name="文字版面配置區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zh-TW" altLang="en-US" smtClean="0"/>
              <a:t>按一下以編輯母片文字樣式</a:t>
            </a:r>
          </a:p>
        </p:txBody>
      </p:sp>
      <p:sp>
        <p:nvSpPr>
          <p:cNvPr id="4" name="文字版面配置區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zh-TW" altLang="en-US" smtClean="0"/>
              <a:t>按一下以編輯母片文字樣式</a:t>
            </a:r>
          </a:p>
        </p:txBody>
      </p:sp>
      <p:sp>
        <p:nvSpPr>
          <p:cNvPr id="5" name="內容版面配置區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6" name="內容版面配置區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6"/>
          <p:cNvSpPr>
            <a:spLocks noGrp="1"/>
          </p:cNvSpPr>
          <p:nvPr>
            <p:ph type="dt" sz="half" idx="10"/>
          </p:nvPr>
        </p:nvSpPr>
        <p:spPr/>
        <p:txBody>
          <a:bodyPr/>
          <a:lstStyle>
            <a:lvl1pPr>
              <a:defRPr/>
            </a:lvl1pPr>
            <a:extLst/>
          </a:lstStyle>
          <a:p>
            <a:pPr>
              <a:defRPr/>
            </a:pPr>
            <a:fld id="{F3233F75-B8D8-4DA3-B40F-A902E4C91D09}"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8" name="頁尾版面配置區 7"/>
          <p:cNvSpPr>
            <a:spLocks noGrp="1"/>
          </p:cNvSpPr>
          <p:nvPr>
            <p:ph type="ftr" sz="quarter" idx="11"/>
          </p:nvPr>
        </p:nvSpPr>
        <p:spPr/>
        <p:txBody>
          <a:bodyPr/>
          <a:lstStyle>
            <a:lvl1pPr>
              <a:defRPr/>
            </a:lvl1pPr>
            <a:extLst/>
          </a:lstStyle>
          <a:p>
            <a:pPr>
              <a:defRPr/>
            </a:pPr>
            <a:endParaRPr lang="zh-TW" altLang="en-US">
              <a:solidFill>
                <a:srgbClr val="E7DEC9">
                  <a:shade val="50000"/>
                  <a:satMod val="200000"/>
                </a:srgbClr>
              </a:solidFill>
            </a:endParaRPr>
          </a:p>
        </p:txBody>
      </p:sp>
      <p:sp>
        <p:nvSpPr>
          <p:cNvPr id="9" name="投影片編號版面配置區 8"/>
          <p:cNvSpPr>
            <a:spLocks noGrp="1"/>
          </p:cNvSpPr>
          <p:nvPr>
            <p:ph type="sldNum" sz="quarter" idx="12"/>
          </p:nvPr>
        </p:nvSpPr>
        <p:spPr/>
        <p:txBody>
          <a:bodyPr/>
          <a:lstStyle>
            <a:lvl1pPr>
              <a:defRPr/>
            </a:lvl1pPr>
            <a:extLst/>
          </a:lstStyle>
          <a:p>
            <a:pPr>
              <a:defRPr/>
            </a:pPr>
            <a:fld id="{F3AD0A0F-9366-4058-B916-3664CF619799}"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41318582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1435608" y="274320"/>
            <a:ext cx="7498080" cy="1143000"/>
          </a:xfrm>
        </p:spPr>
        <p:txBody>
          <a:bodyPr/>
          <a:lstStyle>
            <a:extLst/>
          </a:lstStyle>
          <a:p>
            <a:r>
              <a:rPr lang="zh-TW" altLang="en-US" smtClean="0"/>
              <a:t>按一下以編輯母片標題樣式</a:t>
            </a:r>
            <a:endParaRPr lang="en-US"/>
          </a:p>
        </p:txBody>
      </p:sp>
      <p:sp>
        <p:nvSpPr>
          <p:cNvPr id="3" name="日期版面配置區 23"/>
          <p:cNvSpPr>
            <a:spLocks noGrp="1"/>
          </p:cNvSpPr>
          <p:nvPr>
            <p:ph type="dt" sz="half" idx="10"/>
          </p:nvPr>
        </p:nvSpPr>
        <p:spPr/>
        <p:txBody>
          <a:bodyPr/>
          <a:lstStyle>
            <a:lvl1pPr>
              <a:defRPr/>
            </a:lvl1pPr>
          </a:lstStyle>
          <a:p>
            <a:pPr>
              <a:defRPr/>
            </a:pPr>
            <a:fld id="{99D2075D-7B2F-477A-B1B0-4FF4D5D09A95}"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4" name="頁尾版面配置區 9"/>
          <p:cNvSpPr>
            <a:spLocks noGrp="1"/>
          </p:cNvSpPr>
          <p:nvPr>
            <p:ph type="ftr" sz="quarter" idx="11"/>
          </p:nvPr>
        </p:nvSpPr>
        <p:spPr/>
        <p:txBody>
          <a:bodyPr/>
          <a:lstStyle>
            <a:lvl1pPr>
              <a:defRPr/>
            </a:lvl1pPr>
          </a:lstStyle>
          <a:p>
            <a:pPr>
              <a:defRPr/>
            </a:pPr>
            <a:endParaRPr lang="zh-TW" altLang="en-US">
              <a:solidFill>
                <a:srgbClr val="E7DEC9">
                  <a:shade val="50000"/>
                  <a:satMod val="200000"/>
                </a:srgbClr>
              </a:solidFill>
            </a:endParaRPr>
          </a:p>
        </p:txBody>
      </p:sp>
      <p:sp>
        <p:nvSpPr>
          <p:cNvPr id="5" name="投影片編號版面配置區 21"/>
          <p:cNvSpPr>
            <a:spLocks noGrp="1"/>
          </p:cNvSpPr>
          <p:nvPr>
            <p:ph type="sldNum" sz="quarter" idx="12"/>
          </p:nvPr>
        </p:nvSpPr>
        <p:spPr/>
        <p:txBody>
          <a:bodyPr/>
          <a:lstStyle>
            <a:lvl1pPr>
              <a:defRPr/>
            </a:lvl1pPr>
          </a:lstStyle>
          <a:p>
            <a:pPr>
              <a:defRPr/>
            </a:pPr>
            <a:fld id="{85E4B33B-AA04-46B7-B4C4-D69B9DC062EF}"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258015660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矩形 4"/>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3" name="矩形 5"/>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4" name="日期版面配置區 1"/>
          <p:cNvSpPr>
            <a:spLocks noGrp="1"/>
          </p:cNvSpPr>
          <p:nvPr>
            <p:ph type="dt" sz="half" idx="10"/>
          </p:nvPr>
        </p:nvSpPr>
        <p:spPr/>
        <p:txBody>
          <a:bodyPr/>
          <a:lstStyle>
            <a:lvl1pPr>
              <a:defRPr/>
            </a:lvl1pPr>
            <a:extLst/>
          </a:lstStyle>
          <a:p>
            <a:pPr>
              <a:defRPr/>
            </a:pPr>
            <a:fld id="{675391EB-0493-4933-9501-B1993895615D}"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5" name="頁尾版面配置區 2"/>
          <p:cNvSpPr>
            <a:spLocks noGrp="1"/>
          </p:cNvSpPr>
          <p:nvPr>
            <p:ph type="ftr" sz="quarter" idx="11"/>
          </p:nvPr>
        </p:nvSpPr>
        <p:spPr/>
        <p:txBody>
          <a:bodyPr/>
          <a:lstStyle>
            <a:lvl1pPr>
              <a:defRPr/>
            </a:lvl1pPr>
            <a:extLst/>
          </a:lstStyle>
          <a:p>
            <a:pPr>
              <a:defRPr/>
            </a:pPr>
            <a:endParaRPr lang="zh-TW" altLang="en-US">
              <a:solidFill>
                <a:srgbClr val="E7DEC9">
                  <a:shade val="50000"/>
                  <a:satMod val="200000"/>
                </a:srgbClr>
              </a:solidFill>
            </a:endParaRPr>
          </a:p>
        </p:txBody>
      </p:sp>
      <p:sp>
        <p:nvSpPr>
          <p:cNvPr id="6" name="投影片編號版面配置區 3"/>
          <p:cNvSpPr>
            <a:spLocks noGrp="1"/>
          </p:cNvSpPr>
          <p:nvPr>
            <p:ph type="sldNum" sz="quarter" idx="12"/>
          </p:nvPr>
        </p:nvSpPr>
        <p:spPr/>
        <p:txBody>
          <a:bodyPr/>
          <a:lstStyle>
            <a:lvl1pPr>
              <a:defRPr/>
            </a:lvl1pPr>
            <a:extLst/>
          </a:lstStyle>
          <a:p>
            <a:pPr>
              <a:defRPr/>
            </a:pPr>
            <a:fld id="{BE7F4D3E-2F40-494D-ADCD-055E25F261B8}"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352666338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zh-TW" altLang="en-US" smtClean="0"/>
              <a:t>按一下以編輯母片標題樣式</a:t>
            </a:r>
            <a:endParaRPr lang="en-US"/>
          </a:p>
        </p:txBody>
      </p:sp>
      <p:sp>
        <p:nvSpPr>
          <p:cNvPr id="3" name="文字版面配置區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zh-TW" altLang="en-US" smtClean="0"/>
              <a:t>按一下以編輯母片文字樣式</a:t>
            </a:r>
          </a:p>
        </p:txBody>
      </p:sp>
      <p:sp>
        <p:nvSpPr>
          <p:cNvPr id="4" name="內容版面配置區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4"/>
          <p:cNvSpPr>
            <a:spLocks noGrp="1"/>
          </p:cNvSpPr>
          <p:nvPr>
            <p:ph type="dt" sz="half" idx="10"/>
          </p:nvPr>
        </p:nvSpPr>
        <p:spPr/>
        <p:txBody>
          <a:bodyPr/>
          <a:lstStyle>
            <a:lvl1pPr>
              <a:defRPr/>
            </a:lvl1pPr>
            <a:extLst/>
          </a:lstStyle>
          <a:p>
            <a:pPr>
              <a:defRPr/>
            </a:pPr>
            <a:fld id="{36BFFEB2-639B-42F9-805B-0E53E9FDEC4A}"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6" name="頁尾版面配置區 5"/>
          <p:cNvSpPr>
            <a:spLocks noGrp="1"/>
          </p:cNvSpPr>
          <p:nvPr>
            <p:ph type="ftr" sz="quarter" idx="11"/>
          </p:nvPr>
        </p:nvSpPr>
        <p:spPr/>
        <p:txBody>
          <a:bodyPr/>
          <a:lstStyle>
            <a:lvl1pPr>
              <a:defRPr/>
            </a:lvl1pPr>
            <a:extLst/>
          </a:lstStyle>
          <a:p>
            <a:pPr>
              <a:defRPr/>
            </a:pPr>
            <a:endParaRPr lang="zh-TW" altLang="en-US">
              <a:solidFill>
                <a:srgbClr val="E7DEC9">
                  <a:shade val="50000"/>
                  <a:satMod val="200000"/>
                </a:srgbClr>
              </a:solidFill>
            </a:endParaRPr>
          </a:p>
        </p:txBody>
      </p:sp>
      <p:sp>
        <p:nvSpPr>
          <p:cNvPr id="7" name="投影片編號版面配置區 6"/>
          <p:cNvSpPr>
            <a:spLocks noGrp="1"/>
          </p:cNvSpPr>
          <p:nvPr>
            <p:ph type="sldNum" sz="quarter" idx="12"/>
          </p:nvPr>
        </p:nvSpPr>
        <p:spPr/>
        <p:txBody>
          <a:bodyPr/>
          <a:lstStyle>
            <a:lvl1pPr>
              <a:defRPr/>
            </a:lvl1pPr>
            <a:extLst/>
          </a:lstStyle>
          <a:p>
            <a:pPr>
              <a:defRPr/>
            </a:pPr>
            <a:fld id="{F92D507C-BCB3-4620-B7E0-7E31B9C6A1B1}"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399793663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5" name="矩形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fontAlgn="auto">
              <a:lnSpc>
                <a:spcPts val="3000"/>
              </a:lnSpc>
              <a:spcBef>
                <a:spcPts val="600"/>
              </a:spcBef>
              <a:spcAft>
                <a:spcPts val="0"/>
              </a:spcAft>
              <a:buClr>
                <a:srgbClr val="3891A7"/>
              </a:buClr>
              <a:buSzPct val="80000"/>
              <a:buFont typeface="Wingdings 2"/>
              <a:buNone/>
              <a:defRPr/>
            </a:pPr>
            <a:endParaRPr kumimoji="0" lang="en-US" sz="3200" dirty="0">
              <a:solidFill>
                <a:prstClr val="black"/>
              </a:solidFill>
              <a:latin typeface="Gill Sans MT"/>
            </a:endParaRPr>
          </a:p>
        </p:txBody>
      </p:sp>
      <p:sp>
        <p:nvSpPr>
          <p:cNvPr id="6" name="流程圖: 程序 8"/>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7" name="流程圖: 程序 9"/>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2" name="標題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zh-TW" altLang="en-US" smtClean="0"/>
              <a:t>按一下以編輯母片標題樣式</a:t>
            </a:r>
            <a:endParaRPr lang="en-US"/>
          </a:p>
        </p:txBody>
      </p:sp>
      <p:sp>
        <p:nvSpPr>
          <p:cNvPr id="3" name="圖片版面配置區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zh-TW" altLang="en-US" noProof="0" smtClean="0"/>
              <a:t>按一下圖示以新增圖片</a:t>
            </a:r>
            <a:endParaRPr lang="en-US" noProof="0" dirty="0"/>
          </a:p>
        </p:txBody>
      </p:sp>
      <p:sp>
        <p:nvSpPr>
          <p:cNvPr id="4" name="文字版面配置區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zh-TW" altLang="en-US" smtClean="0"/>
              <a:t>按一下以編輯母片文字樣式</a:t>
            </a:r>
          </a:p>
        </p:txBody>
      </p:sp>
      <p:sp>
        <p:nvSpPr>
          <p:cNvPr id="8" name="日期版面配置區 4"/>
          <p:cNvSpPr>
            <a:spLocks noGrp="1"/>
          </p:cNvSpPr>
          <p:nvPr>
            <p:ph type="dt" sz="half" idx="10"/>
          </p:nvPr>
        </p:nvSpPr>
        <p:spPr/>
        <p:txBody>
          <a:bodyPr/>
          <a:lstStyle>
            <a:lvl1pPr>
              <a:defRPr/>
            </a:lvl1pPr>
            <a:extLst/>
          </a:lstStyle>
          <a:p>
            <a:pPr>
              <a:defRPr/>
            </a:pPr>
            <a:fld id="{C4AC8746-3063-4B4B-BEF9-40A8BFAEA20C}"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9" name="頁尾版面配置區 5"/>
          <p:cNvSpPr>
            <a:spLocks noGrp="1"/>
          </p:cNvSpPr>
          <p:nvPr>
            <p:ph type="ftr" sz="quarter" idx="11"/>
          </p:nvPr>
        </p:nvSpPr>
        <p:spPr/>
        <p:txBody>
          <a:bodyPr/>
          <a:lstStyle>
            <a:lvl1pPr>
              <a:defRPr/>
            </a:lvl1pPr>
            <a:extLst/>
          </a:lstStyle>
          <a:p>
            <a:pPr>
              <a:defRPr/>
            </a:pPr>
            <a:endParaRPr lang="zh-TW" altLang="en-US">
              <a:solidFill>
                <a:srgbClr val="E7DEC9">
                  <a:shade val="50000"/>
                  <a:satMod val="200000"/>
                </a:srgbClr>
              </a:solidFill>
            </a:endParaRPr>
          </a:p>
        </p:txBody>
      </p:sp>
      <p:sp>
        <p:nvSpPr>
          <p:cNvPr id="10" name="投影片編號版面配置區 6"/>
          <p:cNvSpPr>
            <a:spLocks noGrp="1"/>
          </p:cNvSpPr>
          <p:nvPr>
            <p:ph type="sldNum" sz="quarter" idx="12"/>
          </p:nvPr>
        </p:nvSpPr>
        <p:spPr/>
        <p:txBody>
          <a:bodyPr/>
          <a:lstStyle>
            <a:lvl1pPr>
              <a:defRPr/>
            </a:lvl1pPr>
            <a:extLst/>
          </a:lstStyle>
          <a:p>
            <a:pPr>
              <a:defRPr/>
            </a:pPr>
            <a:fld id="{0DC01E5D-9883-4DF6-A5A4-19AEAB5ADB10}"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421757495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extLs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23"/>
          <p:cNvSpPr>
            <a:spLocks noGrp="1"/>
          </p:cNvSpPr>
          <p:nvPr>
            <p:ph type="dt" sz="half" idx="10"/>
          </p:nvPr>
        </p:nvSpPr>
        <p:spPr/>
        <p:txBody>
          <a:bodyPr/>
          <a:lstStyle>
            <a:lvl1pPr>
              <a:defRPr/>
            </a:lvl1pPr>
          </a:lstStyle>
          <a:p>
            <a:pPr>
              <a:defRPr/>
            </a:pPr>
            <a:fld id="{109CD906-B9DA-4585-B0B7-F9AC0B909BDB}"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5" name="頁尾版面配置區 9"/>
          <p:cNvSpPr>
            <a:spLocks noGrp="1"/>
          </p:cNvSpPr>
          <p:nvPr>
            <p:ph type="ftr" sz="quarter" idx="11"/>
          </p:nvPr>
        </p:nvSpPr>
        <p:spPr/>
        <p:txBody>
          <a:bodyPr/>
          <a:lstStyle>
            <a:lvl1pPr>
              <a:defRPr/>
            </a:lvl1pPr>
          </a:lstStyle>
          <a:p>
            <a:pPr>
              <a:defRPr/>
            </a:pPr>
            <a:endParaRPr lang="zh-TW" altLang="en-US">
              <a:solidFill>
                <a:srgbClr val="E7DEC9">
                  <a:shade val="50000"/>
                  <a:satMod val="200000"/>
                </a:srgbClr>
              </a:solidFill>
            </a:endParaRPr>
          </a:p>
        </p:txBody>
      </p:sp>
      <p:sp>
        <p:nvSpPr>
          <p:cNvPr id="6" name="投影片編號版面配置區 21"/>
          <p:cNvSpPr>
            <a:spLocks noGrp="1"/>
          </p:cNvSpPr>
          <p:nvPr>
            <p:ph type="sldNum" sz="quarter" idx="12"/>
          </p:nvPr>
        </p:nvSpPr>
        <p:spPr/>
        <p:txBody>
          <a:bodyPr/>
          <a:lstStyle>
            <a:lvl1pPr>
              <a:defRPr/>
            </a:lvl1pPr>
          </a:lstStyle>
          <a:p>
            <a:pPr>
              <a:defRPr/>
            </a:pPr>
            <a:fld id="{319A855F-2EF3-432E-A3F3-85DB492C3BEF}"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2941311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858000" y="274639"/>
            <a:ext cx="1828800" cy="5851525"/>
          </a:xfrm>
        </p:spPr>
        <p:txBody>
          <a:bodyPr vert="eaVert"/>
          <a:lstStyle>
            <a:extLs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1143000" y="274640"/>
            <a:ext cx="5562600" cy="5851525"/>
          </a:xfrm>
        </p:spPr>
        <p:txBody>
          <a:bodyPr vert="eaVert"/>
          <a:lstStyle>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23"/>
          <p:cNvSpPr>
            <a:spLocks noGrp="1"/>
          </p:cNvSpPr>
          <p:nvPr>
            <p:ph type="dt" sz="half" idx="10"/>
          </p:nvPr>
        </p:nvSpPr>
        <p:spPr/>
        <p:txBody>
          <a:bodyPr/>
          <a:lstStyle>
            <a:lvl1pPr>
              <a:defRPr/>
            </a:lvl1pPr>
          </a:lstStyle>
          <a:p>
            <a:pPr>
              <a:defRPr/>
            </a:pPr>
            <a:fld id="{83486ADB-FC1F-4FAE-9DB2-758D87CAFE2C}"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5" name="頁尾版面配置區 9"/>
          <p:cNvSpPr>
            <a:spLocks noGrp="1"/>
          </p:cNvSpPr>
          <p:nvPr>
            <p:ph type="ftr" sz="quarter" idx="11"/>
          </p:nvPr>
        </p:nvSpPr>
        <p:spPr/>
        <p:txBody>
          <a:bodyPr/>
          <a:lstStyle>
            <a:lvl1pPr>
              <a:defRPr/>
            </a:lvl1pPr>
          </a:lstStyle>
          <a:p>
            <a:pPr>
              <a:defRPr/>
            </a:pPr>
            <a:endParaRPr lang="zh-TW" altLang="en-US">
              <a:solidFill>
                <a:srgbClr val="E7DEC9">
                  <a:shade val="50000"/>
                  <a:satMod val="200000"/>
                </a:srgbClr>
              </a:solidFill>
            </a:endParaRPr>
          </a:p>
        </p:txBody>
      </p:sp>
      <p:sp>
        <p:nvSpPr>
          <p:cNvPr id="6" name="投影片編號版面配置區 21"/>
          <p:cNvSpPr>
            <a:spLocks noGrp="1"/>
          </p:cNvSpPr>
          <p:nvPr>
            <p:ph type="sldNum" sz="quarter" idx="12"/>
          </p:nvPr>
        </p:nvSpPr>
        <p:spPr/>
        <p:txBody>
          <a:bodyPr/>
          <a:lstStyle>
            <a:lvl1pPr>
              <a:defRPr/>
            </a:lvl1pPr>
          </a:lstStyle>
          <a:p>
            <a:pPr>
              <a:defRPr/>
            </a:pPr>
            <a:fld id="{EE35068D-33C5-4636-BD7B-2FFE73A979D8}"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356970815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blank" preserve="1">
  <p:cSld name="1_空白">
    <p:spTree>
      <p:nvGrpSpPr>
        <p:cNvPr id="1" name=""/>
        <p:cNvGrpSpPr/>
        <p:nvPr/>
      </p:nvGrpSpPr>
      <p:grpSpPr>
        <a:xfrm>
          <a:off x="0" y="0"/>
          <a:ext cx="0" cy="0"/>
          <a:chOff x="0" y="0"/>
          <a:chExt cx="0" cy="0"/>
        </a:xfrm>
      </p:grpSpPr>
      <p:sp>
        <p:nvSpPr>
          <p:cNvPr id="2" name="日期版面配置區 23"/>
          <p:cNvSpPr>
            <a:spLocks noGrp="1"/>
          </p:cNvSpPr>
          <p:nvPr>
            <p:ph type="dt" sz="half" idx="10"/>
          </p:nvPr>
        </p:nvSpPr>
        <p:spPr/>
        <p:txBody>
          <a:bodyPr/>
          <a:lstStyle>
            <a:lvl1pPr>
              <a:defRPr/>
            </a:lvl1pPr>
          </a:lstStyle>
          <a:p>
            <a:pPr>
              <a:defRPr/>
            </a:pPr>
            <a:fld id="{9BA84412-5721-41E5-8A34-8D4BDBF930E4}"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3" name="頁尾版面配置區 9"/>
          <p:cNvSpPr>
            <a:spLocks noGrp="1"/>
          </p:cNvSpPr>
          <p:nvPr>
            <p:ph type="ftr" sz="quarter" idx="11"/>
          </p:nvPr>
        </p:nvSpPr>
        <p:spPr/>
        <p:txBody>
          <a:bodyPr/>
          <a:lstStyle>
            <a:lvl1pPr>
              <a:defRPr/>
            </a:lvl1pPr>
          </a:lstStyle>
          <a:p>
            <a:pPr>
              <a:defRPr/>
            </a:pPr>
            <a:endParaRPr lang="zh-TW" altLang="en-US">
              <a:solidFill>
                <a:srgbClr val="E7DEC9">
                  <a:shade val="50000"/>
                  <a:satMod val="200000"/>
                </a:srgbClr>
              </a:solidFill>
            </a:endParaRPr>
          </a:p>
        </p:txBody>
      </p:sp>
      <p:sp>
        <p:nvSpPr>
          <p:cNvPr id="4" name="投影片編號版面配置區 21"/>
          <p:cNvSpPr>
            <a:spLocks noGrp="1"/>
          </p:cNvSpPr>
          <p:nvPr>
            <p:ph type="sldNum" sz="quarter" idx="12"/>
          </p:nvPr>
        </p:nvSpPr>
        <p:spPr/>
        <p:txBody>
          <a:bodyPr/>
          <a:lstStyle>
            <a:lvl1pPr>
              <a:defRPr/>
            </a:lvl1pPr>
          </a:lstStyle>
          <a:p>
            <a:pPr>
              <a:defRPr/>
            </a:pPr>
            <a:fld id="{93DBB664-7219-4E52-9EF7-B0F3237FA5BD}"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Tree>
    <p:extLst>
      <p:ext uri="{BB962C8B-B14F-4D97-AF65-F5344CB8AC3E}">
        <p14:creationId xmlns:p14="http://schemas.microsoft.com/office/powerpoint/2010/main" val="1610757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6" Type="http://schemas.openxmlformats.org/officeDocument/2006/relationships/image" Target="../media/image11.png"/><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image" Target="../media/image10.jpeg"/><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theme" Target="../theme/theme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theme" Target="../theme/theme6.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圓形圖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p>
        </p:txBody>
      </p:sp>
      <p:sp>
        <p:nvSpPr>
          <p:cNvPr id="8" name="橢圓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p>
        </p:txBody>
      </p:sp>
      <p:sp>
        <p:nvSpPr>
          <p:cNvPr id="11" name="甜甜圈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p>
        </p:txBody>
      </p:sp>
      <p:sp>
        <p:nvSpPr>
          <p:cNvPr id="12" name="矩形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p>
        </p:txBody>
      </p:sp>
      <p:sp>
        <p:nvSpPr>
          <p:cNvPr id="5" name="標題版面配置區 4"/>
          <p:cNvSpPr>
            <a:spLocks noGrp="1"/>
          </p:cNvSpPr>
          <p:nvPr>
            <p:ph type="title"/>
          </p:nvPr>
        </p:nvSpPr>
        <p:spPr>
          <a:xfrm>
            <a:off x="1435100" y="274638"/>
            <a:ext cx="7499350" cy="1143000"/>
          </a:xfrm>
          <a:prstGeom prst="rect">
            <a:avLst/>
          </a:prstGeom>
        </p:spPr>
        <p:txBody>
          <a:bodyPr anchor="ctr">
            <a:normAutofit/>
          </a:bodyPr>
          <a:lstStyle>
            <a:extLst/>
          </a:lstStyle>
          <a:p>
            <a:r>
              <a:rPr lang="zh-TW" altLang="en-US" smtClean="0"/>
              <a:t>按一下以編輯母片標題樣式</a:t>
            </a:r>
            <a:endParaRPr lang="en-US"/>
          </a:p>
        </p:txBody>
      </p:sp>
      <p:sp>
        <p:nvSpPr>
          <p:cNvPr id="1033" name="文字版面配置區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24" name="日期版面配置區 23"/>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a:solidFill>
                  <a:schemeClr val="bg2">
                    <a:shade val="50000"/>
                    <a:satMod val="200000"/>
                  </a:schemeClr>
                </a:solidFill>
                <a:latin typeface="+mn-lt"/>
                <a:ea typeface="+mn-ea"/>
              </a:defRPr>
            </a:lvl1pPr>
            <a:extLst/>
          </a:lstStyle>
          <a:p>
            <a:pPr>
              <a:defRPr/>
            </a:pPr>
            <a:fld id="{62548D99-B175-4801-BFDE-D8684CD9AB8C}" type="datetimeFigureOut">
              <a:rPr lang="zh-TW" altLang="en-US"/>
              <a:pPr>
                <a:defRPr/>
              </a:pPr>
              <a:t>2013/10/9</a:t>
            </a:fld>
            <a:endParaRPr lang="zh-TW" altLang="en-US"/>
          </a:p>
        </p:txBody>
      </p:sp>
      <p:sp>
        <p:nvSpPr>
          <p:cNvPr id="10" name="頁尾版面配置區 9"/>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ea typeface="+mn-ea"/>
              </a:defRPr>
            </a:lvl1pPr>
            <a:extLst/>
          </a:lstStyle>
          <a:p>
            <a:pPr>
              <a:defRPr/>
            </a:pPr>
            <a:endParaRPr lang="zh-TW" altLang="en-US"/>
          </a:p>
        </p:txBody>
      </p:sp>
      <p:sp>
        <p:nvSpPr>
          <p:cNvPr id="22" name="投影片編號版面配置區 21"/>
          <p:cNvSpPr>
            <a:spLocks noGrp="1"/>
          </p:cNvSpPr>
          <p:nvPr>
            <p:ph type="sldNum" sz="quarter" idx="4"/>
          </p:nvPr>
        </p:nvSpPr>
        <p:spPr>
          <a:xfrm>
            <a:off x="8613775" y="6305550"/>
            <a:ext cx="457200" cy="476250"/>
          </a:xfrm>
          <a:prstGeom prst="rect">
            <a:avLst/>
          </a:prstGeom>
        </p:spPr>
        <p:txBody>
          <a:bodyPr anchor="b"/>
          <a:lstStyle>
            <a:lvl1pPr algn="ctr" eaLnBrk="1" fontAlgn="auto" latinLnBrk="0" hangingPunct="1">
              <a:spcBef>
                <a:spcPts val="0"/>
              </a:spcBef>
              <a:spcAft>
                <a:spcPts val="0"/>
              </a:spcAft>
              <a:defRPr kumimoji="0" sz="1200">
                <a:solidFill>
                  <a:schemeClr val="bg2">
                    <a:shade val="50000"/>
                    <a:satMod val="200000"/>
                  </a:schemeClr>
                </a:solidFill>
                <a:effectLst/>
                <a:latin typeface="+mn-lt"/>
                <a:ea typeface="+mn-ea"/>
              </a:defRPr>
            </a:lvl1pPr>
            <a:extLst/>
          </a:lstStyle>
          <a:p>
            <a:pPr>
              <a:defRPr/>
            </a:pPr>
            <a:fld id="{7E29B85F-A868-485D-8D5D-75E9B4A101EF}" type="slidenum">
              <a:rPr lang="zh-TW" altLang="en-US"/>
              <a:pPr>
                <a:defRPr/>
              </a:pPr>
              <a:t>‹#›</a:t>
            </a:fld>
            <a:endParaRPr lang="zh-TW" altLang="en-US"/>
          </a:p>
        </p:txBody>
      </p:sp>
      <p:sp>
        <p:nvSpPr>
          <p:cNvPr id="15" name="矩形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p>
        </p:txBody>
      </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Lst>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Gill Sans MT" pitchFamily="34" charset="0"/>
          <a:ea typeface="微軟正黑體" pitchFamily="34" charset="-120"/>
        </a:defRPr>
      </a:lvl2pPr>
      <a:lvl3pPr algn="l" rtl="0" eaLnBrk="0" fontAlgn="base" hangingPunct="0">
        <a:spcBef>
          <a:spcPct val="0"/>
        </a:spcBef>
        <a:spcAft>
          <a:spcPct val="0"/>
        </a:spcAft>
        <a:defRPr sz="4300">
          <a:solidFill>
            <a:srgbClr val="572314"/>
          </a:solidFill>
          <a:latin typeface="Gill Sans MT" pitchFamily="34" charset="0"/>
          <a:ea typeface="微軟正黑體" pitchFamily="34" charset="-120"/>
        </a:defRPr>
      </a:lvl3pPr>
      <a:lvl4pPr algn="l" rtl="0" eaLnBrk="0" fontAlgn="base" hangingPunct="0">
        <a:spcBef>
          <a:spcPct val="0"/>
        </a:spcBef>
        <a:spcAft>
          <a:spcPct val="0"/>
        </a:spcAft>
        <a:defRPr sz="4300">
          <a:solidFill>
            <a:srgbClr val="572314"/>
          </a:solidFill>
          <a:latin typeface="Gill Sans MT" pitchFamily="34" charset="0"/>
          <a:ea typeface="微軟正黑體" pitchFamily="34" charset="-120"/>
        </a:defRPr>
      </a:lvl4pPr>
      <a:lvl5pPr algn="l" rtl="0" eaLnBrk="0" fontAlgn="base" hangingPunct="0">
        <a:spcBef>
          <a:spcPct val="0"/>
        </a:spcBef>
        <a:spcAft>
          <a:spcPct val="0"/>
        </a:spcAft>
        <a:defRPr sz="4300">
          <a:solidFill>
            <a:srgbClr val="572314"/>
          </a:solidFill>
          <a:latin typeface="Gill Sans MT" pitchFamily="34" charset="0"/>
          <a:ea typeface="微軟正黑體" pitchFamily="34" charset="-120"/>
        </a:defRPr>
      </a:lvl5pPr>
      <a:lvl6pPr marL="457200" algn="l" rtl="0" fontAlgn="base">
        <a:spcBef>
          <a:spcPct val="0"/>
        </a:spcBef>
        <a:spcAft>
          <a:spcPct val="0"/>
        </a:spcAft>
        <a:defRPr sz="4300">
          <a:solidFill>
            <a:srgbClr val="572314"/>
          </a:solidFill>
          <a:latin typeface="Gill Sans MT" pitchFamily="34" charset="0"/>
          <a:ea typeface="微軟正黑體" pitchFamily="34" charset="-120"/>
        </a:defRPr>
      </a:lvl6pPr>
      <a:lvl7pPr marL="914400" algn="l" rtl="0" fontAlgn="base">
        <a:spcBef>
          <a:spcPct val="0"/>
        </a:spcBef>
        <a:spcAft>
          <a:spcPct val="0"/>
        </a:spcAft>
        <a:defRPr sz="4300">
          <a:solidFill>
            <a:srgbClr val="572314"/>
          </a:solidFill>
          <a:latin typeface="Gill Sans MT" pitchFamily="34" charset="0"/>
          <a:ea typeface="微軟正黑體" pitchFamily="34" charset="-120"/>
        </a:defRPr>
      </a:lvl7pPr>
      <a:lvl8pPr marL="1371600" algn="l" rtl="0" fontAlgn="base">
        <a:spcBef>
          <a:spcPct val="0"/>
        </a:spcBef>
        <a:spcAft>
          <a:spcPct val="0"/>
        </a:spcAft>
        <a:defRPr sz="4300">
          <a:solidFill>
            <a:srgbClr val="572314"/>
          </a:solidFill>
          <a:latin typeface="Gill Sans MT" pitchFamily="34" charset="0"/>
          <a:ea typeface="微軟正黑體" pitchFamily="34" charset="-120"/>
        </a:defRPr>
      </a:lvl8pPr>
      <a:lvl9pPr marL="1828800" algn="l" rtl="0" fontAlgn="base">
        <a:spcBef>
          <a:spcPct val="0"/>
        </a:spcBef>
        <a:spcAft>
          <a:spcPct val="0"/>
        </a:spcAft>
        <a:defRPr sz="4300">
          <a:solidFill>
            <a:srgbClr val="572314"/>
          </a:solidFill>
          <a:latin typeface="Gill Sans MT" pitchFamily="34" charset="0"/>
          <a:ea typeface="微軟正黑體" pitchFamily="34" charset="-12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5362" name="Title Placeholder 1"/>
          <p:cNvSpPr>
            <a:spLocks noGrp="1"/>
          </p:cNvSpPr>
          <p:nvPr>
            <p:ph type="title"/>
          </p:nvPr>
        </p:nvSpPr>
        <p:spPr bwMode="auto">
          <a:xfrm>
            <a:off x="457200" y="914400"/>
            <a:ext cx="8229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endParaRPr lang="en-US" smtClean="0"/>
          </a:p>
        </p:txBody>
      </p:sp>
      <p:sp>
        <p:nvSpPr>
          <p:cNvPr id="15363" name="Text Placeholder 2"/>
          <p:cNvSpPr>
            <a:spLocks noGrp="1"/>
          </p:cNvSpPr>
          <p:nvPr>
            <p:ph type="body" idx="1"/>
          </p:nvPr>
        </p:nvSpPr>
        <p:spPr bwMode="auto">
          <a:xfrm>
            <a:off x="457200" y="1828800"/>
            <a:ext cx="8229600"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latinLnBrk="0" hangingPunct="1">
              <a:spcBef>
                <a:spcPts val="0"/>
              </a:spcBef>
              <a:spcAft>
                <a:spcPts val="0"/>
              </a:spcAft>
              <a:defRPr kumimoji="0" lang="zh-TW" sz="1200">
                <a:solidFill>
                  <a:prstClr val="black">
                    <a:tint val="75000"/>
                  </a:prstClr>
                </a:solidFill>
                <a:latin typeface="Georgia"/>
                <a:ea typeface="新細明體"/>
              </a:defRPr>
            </a:lvl1pPr>
          </a:lstStyle>
          <a:p>
            <a:pPr>
              <a:defRPr/>
            </a:pPr>
            <a:fld id="{A9FE1045-7080-46A4-8A11-0CFEF3E07A21}" type="datetimeFigureOut">
              <a:rPr lang="en-US" altLang="zh-TW"/>
              <a:pPr>
                <a:defRPr/>
              </a:pPr>
              <a:t>10/9/2013</a:t>
            </a:fld>
            <a:endParaRPr alt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latinLnBrk="0" hangingPunct="1">
              <a:spcBef>
                <a:spcPts val="0"/>
              </a:spcBef>
              <a:spcAft>
                <a:spcPts val="0"/>
              </a:spcAft>
              <a:defRPr kumimoji="0" lang="zh-TW" sz="1200">
                <a:solidFill>
                  <a:prstClr val="black">
                    <a:tint val="75000"/>
                  </a:prstClr>
                </a:solidFill>
                <a:latin typeface="Georgia"/>
                <a:ea typeface="新細明體"/>
              </a:defRPr>
            </a:lvl1pPr>
          </a:lstStyle>
          <a:p>
            <a:pPr>
              <a:defRPr/>
            </a:pPr>
            <a:endParaRPr alt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eaLnBrk="1" fontAlgn="auto" latinLnBrk="0" hangingPunct="1">
              <a:spcBef>
                <a:spcPts val="0"/>
              </a:spcBef>
              <a:spcAft>
                <a:spcPts val="0"/>
              </a:spcAft>
              <a:defRPr kumimoji="0" lang="zh-TW" sz="1200">
                <a:solidFill>
                  <a:prstClr val="black">
                    <a:tint val="75000"/>
                  </a:prstClr>
                </a:solidFill>
                <a:latin typeface="Georgia"/>
                <a:ea typeface="新細明體"/>
              </a:defRPr>
            </a:lvl1pPr>
          </a:lstStyle>
          <a:p>
            <a:pPr>
              <a:defRPr/>
            </a:pPr>
            <a:fld id="{0AB825E1-48AB-426A-9847-610194DC894E}" type="slidenum">
              <a:rPr lang="en-US" altLang="zh-TW"/>
              <a:pPr>
                <a:defRPr/>
              </a:pPr>
              <a:t>‹#›</a:t>
            </a:fld>
            <a:endParaRPr altLang="en-US"/>
          </a:p>
        </p:txBody>
      </p:sp>
      <p:pic>
        <p:nvPicPr>
          <p:cNvPr id="15367" name="Picture 6"/>
          <p:cNvPicPr>
            <a:picLocks noChangeAspect="1"/>
          </p:cNvPicPr>
          <p:nvPr/>
        </p:nvPicPr>
        <p:blipFill>
          <a:blip r:embed="rId13">
            <a:extLst>
              <a:ext uri="{28A0092B-C50C-407E-A947-70E740481C1C}">
                <a14:useLocalDpi xmlns:a14="http://schemas.microsoft.com/office/drawing/2010/main" val="0"/>
              </a:ext>
            </a:extLst>
          </a:blip>
          <a:srcRect l="-143"/>
          <a:stretch>
            <a:fillRect/>
          </a:stretch>
        </p:blipFill>
        <p:spPr bwMode="auto">
          <a:xfrm>
            <a:off x="-12700" y="0"/>
            <a:ext cx="9156700" cy="66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6020026"/>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transition spd="slow">
    <p:fade/>
  </p:transition>
  <p:timing>
    <p:tnLst>
      <p:par>
        <p:cTn id="1" dur="indefinite" restart="never" nodeType="tmRoot"/>
      </p:par>
    </p:tnLst>
  </p:timing>
  <p:txStyles>
    <p:titleStyle>
      <a:lvl1pPr algn="l" rtl="0" eaLnBrk="0" fontAlgn="base" hangingPunct="0">
        <a:spcBef>
          <a:spcPct val="0"/>
        </a:spcBef>
        <a:spcAft>
          <a:spcPct val="0"/>
        </a:spcAft>
        <a:defRPr lang="zh-TW" sz="2800" kern="1200">
          <a:solidFill>
            <a:schemeClr val="tx1"/>
          </a:solidFill>
          <a:latin typeface="+mj-lt"/>
          <a:ea typeface="+mj-ea"/>
          <a:cs typeface="+mj-cs"/>
        </a:defRPr>
      </a:lvl1pPr>
      <a:lvl2pPr algn="l" rtl="0" eaLnBrk="0" fontAlgn="base" hangingPunct="0">
        <a:spcBef>
          <a:spcPct val="0"/>
        </a:spcBef>
        <a:spcAft>
          <a:spcPct val="0"/>
        </a:spcAft>
        <a:defRPr sz="2800">
          <a:solidFill>
            <a:schemeClr val="tx1"/>
          </a:solidFill>
          <a:latin typeface="Georgia" pitchFamily="18" charset="0"/>
          <a:ea typeface="微軟正黑體" pitchFamily="34" charset="-120"/>
        </a:defRPr>
      </a:lvl2pPr>
      <a:lvl3pPr algn="l" rtl="0" eaLnBrk="0" fontAlgn="base" hangingPunct="0">
        <a:spcBef>
          <a:spcPct val="0"/>
        </a:spcBef>
        <a:spcAft>
          <a:spcPct val="0"/>
        </a:spcAft>
        <a:defRPr sz="2800">
          <a:solidFill>
            <a:schemeClr val="tx1"/>
          </a:solidFill>
          <a:latin typeface="Georgia" pitchFamily="18" charset="0"/>
          <a:ea typeface="微軟正黑體" pitchFamily="34" charset="-120"/>
        </a:defRPr>
      </a:lvl3pPr>
      <a:lvl4pPr algn="l" rtl="0" eaLnBrk="0" fontAlgn="base" hangingPunct="0">
        <a:spcBef>
          <a:spcPct val="0"/>
        </a:spcBef>
        <a:spcAft>
          <a:spcPct val="0"/>
        </a:spcAft>
        <a:defRPr sz="2800">
          <a:solidFill>
            <a:schemeClr val="tx1"/>
          </a:solidFill>
          <a:latin typeface="Georgia" pitchFamily="18" charset="0"/>
          <a:ea typeface="微軟正黑體" pitchFamily="34" charset="-120"/>
        </a:defRPr>
      </a:lvl4pPr>
      <a:lvl5pPr algn="l" rtl="0" eaLnBrk="0" fontAlgn="base" hangingPunct="0">
        <a:spcBef>
          <a:spcPct val="0"/>
        </a:spcBef>
        <a:spcAft>
          <a:spcPct val="0"/>
        </a:spcAft>
        <a:defRPr sz="2800">
          <a:solidFill>
            <a:schemeClr val="tx1"/>
          </a:solidFill>
          <a:latin typeface="Georgia" pitchFamily="18" charset="0"/>
          <a:ea typeface="微軟正黑體" pitchFamily="34" charset="-120"/>
        </a:defRPr>
      </a:lvl5pPr>
      <a:lvl6pPr marL="457200" algn="l" rtl="0" fontAlgn="base">
        <a:spcBef>
          <a:spcPct val="0"/>
        </a:spcBef>
        <a:spcAft>
          <a:spcPct val="0"/>
        </a:spcAft>
        <a:defRPr sz="2800">
          <a:solidFill>
            <a:schemeClr val="tx1"/>
          </a:solidFill>
          <a:latin typeface="Georgia" pitchFamily="18" charset="0"/>
          <a:ea typeface="微軟正黑體" pitchFamily="34" charset="-120"/>
        </a:defRPr>
      </a:lvl6pPr>
      <a:lvl7pPr marL="914400" algn="l" rtl="0" fontAlgn="base">
        <a:spcBef>
          <a:spcPct val="0"/>
        </a:spcBef>
        <a:spcAft>
          <a:spcPct val="0"/>
        </a:spcAft>
        <a:defRPr sz="2800">
          <a:solidFill>
            <a:schemeClr val="tx1"/>
          </a:solidFill>
          <a:latin typeface="Georgia" pitchFamily="18" charset="0"/>
          <a:ea typeface="微軟正黑體" pitchFamily="34" charset="-120"/>
        </a:defRPr>
      </a:lvl7pPr>
      <a:lvl8pPr marL="1371600" algn="l" rtl="0" fontAlgn="base">
        <a:spcBef>
          <a:spcPct val="0"/>
        </a:spcBef>
        <a:spcAft>
          <a:spcPct val="0"/>
        </a:spcAft>
        <a:defRPr sz="2800">
          <a:solidFill>
            <a:schemeClr val="tx1"/>
          </a:solidFill>
          <a:latin typeface="Georgia" pitchFamily="18" charset="0"/>
          <a:ea typeface="微軟正黑體" pitchFamily="34" charset="-120"/>
        </a:defRPr>
      </a:lvl8pPr>
      <a:lvl9pPr marL="1828800" algn="l" rtl="0" fontAlgn="base">
        <a:spcBef>
          <a:spcPct val="0"/>
        </a:spcBef>
        <a:spcAft>
          <a:spcPct val="0"/>
        </a:spcAft>
        <a:defRPr sz="2800">
          <a:solidFill>
            <a:schemeClr val="tx1"/>
          </a:solidFill>
          <a:latin typeface="Georgia" pitchFamily="18" charset="0"/>
          <a:ea typeface="微軟正黑體" pitchFamily="34" charset="-120"/>
        </a:defRPr>
      </a:lvl9pPr>
    </p:titleStyle>
    <p:bodyStyle>
      <a:lvl1pPr marL="342900" indent="-342900" algn="l" rtl="0" eaLnBrk="0" fontAlgn="base" hangingPunct="0">
        <a:spcBef>
          <a:spcPct val="20000"/>
        </a:spcBef>
        <a:spcAft>
          <a:spcPct val="0"/>
        </a:spcAft>
        <a:buFont typeface="Arial" pitchFamily="34" charset="0"/>
        <a:buChar char="•"/>
        <a:defRPr lang="zh-TW" sz="24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lang="zh-TW" sz="20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lang="zh-TW"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lang="zh-TW" sz="16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lang="zh-TW"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0" lang="zh-TW"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0" lang="zh-TW"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0" lang="zh-TW"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0" lang="zh-TW" sz="2000" kern="1200">
          <a:solidFill>
            <a:schemeClr val="tx1"/>
          </a:solidFill>
          <a:latin typeface="+mn-lt"/>
          <a:ea typeface="+mn-ea"/>
          <a:cs typeface="+mn-cs"/>
        </a:defRPr>
      </a:lvl9pPr>
    </p:bodyStyle>
    <p:otherStyle>
      <a:defPPr>
        <a:defRPr kumimoji="0" lang="zh-TW"/>
      </a:defPPr>
      <a:lvl1pPr marL="0" algn="l" defTabSz="914400" rtl="0" eaLnBrk="1" latinLnBrk="0" hangingPunct="1">
        <a:defRPr kumimoji="0" lang="zh-TW" sz="1800" kern="1200">
          <a:solidFill>
            <a:schemeClr val="tx1"/>
          </a:solidFill>
          <a:latin typeface="+mn-lt"/>
          <a:ea typeface="+mn-ea"/>
          <a:cs typeface="+mn-cs"/>
        </a:defRPr>
      </a:lvl1pPr>
      <a:lvl2pPr marL="457200" algn="l" defTabSz="914400" rtl="0" eaLnBrk="1" latinLnBrk="0" hangingPunct="1">
        <a:defRPr kumimoji="0" lang="zh-TW" sz="1800" kern="1200">
          <a:solidFill>
            <a:schemeClr val="tx1"/>
          </a:solidFill>
          <a:latin typeface="+mn-lt"/>
          <a:ea typeface="+mn-ea"/>
          <a:cs typeface="+mn-cs"/>
        </a:defRPr>
      </a:lvl2pPr>
      <a:lvl3pPr marL="914400" algn="l" defTabSz="914400" rtl="0" eaLnBrk="1" latinLnBrk="0" hangingPunct="1">
        <a:defRPr kumimoji="0" lang="zh-TW" sz="1800" kern="1200">
          <a:solidFill>
            <a:schemeClr val="tx1"/>
          </a:solidFill>
          <a:latin typeface="+mn-lt"/>
          <a:ea typeface="+mn-ea"/>
          <a:cs typeface="+mn-cs"/>
        </a:defRPr>
      </a:lvl3pPr>
      <a:lvl4pPr marL="1371600" algn="l" defTabSz="914400" rtl="0" eaLnBrk="1" latinLnBrk="0" hangingPunct="1">
        <a:defRPr kumimoji="0" lang="zh-TW" sz="1800" kern="1200">
          <a:solidFill>
            <a:schemeClr val="tx1"/>
          </a:solidFill>
          <a:latin typeface="+mn-lt"/>
          <a:ea typeface="+mn-ea"/>
          <a:cs typeface="+mn-cs"/>
        </a:defRPr>
      </a:lvl4pPr>
      <a:lvl5pPr marL="1828800" algn="l" defTabSz="914400" rtl="0" eaLnBrk="1" latinLnBrk="0" hangingPunct="1">
        <a:defRPr kumimoji="0" lang="zh-TW" sz="1800" kern="1200">
          <a:solidFill>
            <a:schemeClr val="tx1"/>
          </a:solidFill>
          <a:latin typeface="+mn-lt"/>
          <a:ea typeface="+mn-ea"/>
          <a:cs typeface="+mn-cs"/>
        </a:defRPr>
      </a:lvl5pPr>
      <a:lvl6pPr marL="2286000" algn="l" defTabSz="914400" rtl="0" eaLnBrk="1" latinLnBrk="0" hangingPunct="1">
        <a:defRPr kumimoji="0" lang="zh-TW" sz="1800" kern="1200">
          <a:solidFill>
            <a:schemeClr val="tx1"/>
          </a:solidFill>
          <a:latin typeface="+mn-lt"/>
          <a:ea typeface="+mn-ea"/>
          <a:cs typeface="+mn-cs"/>
        </a:defRPr>
      </a:lvl6pPr>
      <a:lvl7pPr marL="2743200" algn="l" defTabSz="914400" rtl="0" eaLnBrk="1" latinLnBrk="0" hangingPunct="1">
        <a:defRPr kumimoji="0" lang="zh-TW" sz="1800" kern="1200">
          <a:solidFill>
            <a:schemeClr val="tx1"/>
          </a:solidFill>
          <a:latin typeface="+mn-lt"/>
          <a:ea typeface="+mn-ea"/>
          <a:cs typeface="+mn-cs"/>
        </a:defRPr>
      </a:lvl7pPr>
      <a:lvl8pPr marL="3200400" algn="l" defTabSz="914400" rtl="0" eaLnBrk="1" latinLnBrk="0" hangingPunct="1">
        <a:defRPr kumimoji="0" lang="zh-TW" sz="1800" kern="1200">
          <a:solidFill>
            <a:schemeClr val="tx1"/>
          </a:solidFill>
          <a:latin typeface="+mn-lt"/>
          <a:ea typeface="+mn-ea"/>
          <a:cs typeface="+mn-cs"/>
        </a:defRPr>
      </a:lvl8pPr>
      <a:lvl9pPr marL="3657600" algn="l" defTabSz="914400" rtl="0" eaLnBrk="1" latinLnBrk="0" hangingPunct="1">
        <a:defRPr kumimoji="0" lang="zh-TW"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手繪多邊形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kumimoji="0" lang="en-US">
              <a:solidFill>
                <a:prstClr val="black"/>
              </a:solidFill>
              <a:latin typeface="Constantia"/>
            </a:endParaRPr>
          </a:p>
        </p:txBody>
      </p:sp>
      <p:sp>
        <p:nvSpPr>
          <p:cNvPr id="8" name="手繪多邊形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kumimoji="0" lang="en-US">
              <a:solidFill>
                <a:prstClr val="black"/>
              </a:solidFill>
              <a:latin typeface="Constantia"/>
            </a:endParaRPr>
          </a:p>
        </p:txBody>
      </p:sp>
      <p:sp>
        <p:nvSpPr>
          <p:cNvPr id="14340" name="標題版面配置區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zh-TW" altLang="en-US" smtClean="0"/>
              <a:t>按一下以編輯母片標題樣式</a:t>
            </a:r>
            <a:endParaRPr lang="en-US" smtClean="0"/>
          </a:p>
        </p:txBody>
      </p:sp>
      <p:sp>
        <p:nvSpPr>
          <p:cNvPr id="14341" name="文字版面配置區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10" name="日期版面配置區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rgbClr val="04617B">
                    <a:shade val="90000"/>
                  </a:srgbClr>
                </a:solidFill>
                <a:latin typeface="+mn-lt"/>
                <a:ea typeface="+mn-ea"/>
              </a:defRPr>
            </a:lvl1pPr>
          </a:lstStyle>
          <a:p>
            <a:pPr>
              <a:defRPr/>
            </a:pPr>
            <a:fld id="{BB80BA6A-31E0-4D2A-A761-5D6191386303}" type="datetimeFigureOut">
              <a:rPr lang="zh-TW" altLang="en-US"/>
              <a:pPr>
                <a:defRPr/>
              </a:pPr>
              <a:t>2013/10/9</a:t>
            </a:fld>
            <a:endParaRPr lang="zh-TW" altLang="en-US"/>
          </a:p>
        </p:txBody>
      </p:sp>
      <p:sp>
        <p:nvSpPr>
          <p:cNvPr id="22" name="頁尾版面配置區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rgbClr val="04617B">
                    <a:shade val="90000"/>
                  </a:srgbClr>
                </a:solidFill>
                <a:latin typeface="+mn-lt"/>
                <a:ea typeface="+mn-ea"/>
              </a:defRPr>
            </a:lvl1pPr>
          </a:lstStyle>
          <a:p>
            <a:pPr>
              <a:defRPr/>
            </a:pPr>
            <a:endParaRPr lang="zh-TW" altLang="en-US"/>
          </a:p>
        </p:txBody>
      </p:sp>
      <p:sp>
        <p:nvSpPr>
          <p:cNvPr id="18" name="投影片編號版面配置區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rgbClr val="04617B">
                    <a:shade val="90000"/>
                  </a:srgbClr>
                </a:solidFill>
                <a:latin typeface="+mn-lt"/>
                <a:ea typeface="+mn-ea"/>
              </a:defRPr>
            </a:lvl1pPr>
          </a:lstStyle>
          <a:p>
            <a:pPr>
              <a:defRPr/>
            </a:pPr>
            <a:fld id="{58DC8FF0-8363-4F2C-A1D7-982DF79A5277}" type="slidenum">
              <a:rPr lang="zh-TW" altLang="en-US"/>
              <a:pPr>
                <a:defRPr/>
              </a:pPr>
              <a:t>‹#›</a:t>
            </a:fld>
            <a:endParaRPr lang="zh-TW" altLang="en-US"/>
          </a:p>
        </p:txBody>
      </p:sp>
      <p:grpSp>
        <p:nvGrpSpPr>
          <p:cNvPr id="14345" name="群組 1"/>
          <p:cNvGrpSpPr>
            <a:grpSpLocks/>
          </p:cNvGrpSpPr>
          <p:nvPr/>
        </p:nvGrpSpPr>
        <p:grpSpPr bwMode="auto">
          <a:xfrm>
            <a:off x="-19050" y="203200"/>
            <a:ext cx="9180513" cy="647700"/>
            <a:chOff x="-19045" y="216550"/>
            <a:chExt cx="9180548" cy="649224"/>
          </a:xfrm>
        </p:grpSpPr>
        <p:sp>
          <p:nvSpPr>
            <p:cNvPr id="12" name="手繪多邊形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kumimoji="0" lang="en-US">
                <a:solidFill>
                  <a:prstClr val="black"/>
                </a:solidFill>
                <a:latin typeface="Constantia"/>
              </a:endParaRPr>
            </a:p>
          </p:txBody>
        </p:sp>
        <p:sp>
          <p:nvSpPr>
            <p:cNvPr id="13" name="手繪多邊形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kumimoji="0" lang="en-US">
                <a:solidFill>
                  <a:prstClr val="black"/>
                </a:solidFill>
                <a:latin typeface="Constantia"/>
              </a:endParaRPr>
            </a:p>
          </p:txBody>
        </p:sp>
      </p:grpSp>
    </p:spTree>
    <p:extLst>
      <p:ext uri="{BB962C8B-B14F-4D97-AF65-F5344CB8AC3E}">
        <p14:creationId xmlns:p14="http://schemas.microsoft.com/office/powerpoint/2010/main" val="830237581"/>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onstantia" pitchFamily="18" charset="0"/>
          <a:ea typeface="標楷體" pitchFamily="65" charset="-120"/>
        </a:defRPr>
      </a:lvl2pPr>
      <a:lvl3pPr algn="l" rtl="0" eaLnBrk="0" fontAlgn="base" hangingPunct="0">
        <a:spcBef>
          <a:spcPct val="0"/>
        </a:spcBef>
        <a:spcAft>
          <a:spcPct val="0"/>
        </a:spcAft>
        <a:defRPr sz="5000">
          <a:solidFill>
            <a:schemeClr val="tx2"/>
          </a:solidFill>
          <a:latin typeface="Constantia" pitchFamily="18" charset="0"/>
          <a:ea typeface="標楷體" pitchFamily="65" charset="-120"/>
        </a:defRPr>
      </a:lvl3pPr>
      <a:lvl4pPr algn="l" rtl="0" eaLnBrk="0" fontAlgn="base" hangingPunct="0">
        <a:spcBef>
          <a:spcPct val="0"/>
        </a:spcBef>
        <a:spcAft>
          <a:spcPct val="0"/>
        </a:spcAft>
        <a:defRPr sz="5000">
          <a:solidFill>
            <a:schemeClr val="tx2"/>
          </a:solidFill>
          <a:latin typeface="Constantia" pitchFamily="18" charset="0"/>
          <a:ea typeface="標楷體" pitchFamily="65" charset="-120"/>
        </a:defRPr>
      </a:lvl4pPr>
      <a:lvl5pPr algn="l" rtl="0" eaLnBrk="0" fontAlgn="base" hangingPunct="0">
        <a:spcBef>
          <a:spcPct val="0"/>
        </a:spcBef>
        <a:spcAft>
          <a:spcPct val="0"/>
        </a:spcAft>
        <a:defRPr sz="5000">
          <a:solidFill>
            <a:schemeClr val="tx2"/>
          </a:solidFill>
          <a:latin typeface="Constantia" pitchFamily="18" charset="0"/>
          <a:ea typeface="標楷體" pitchFamily="65" charset="-120"/>
        </a:defRPr>
      </a:lvl5pPr>
      <a:lvl6pPr marL="457200" algn="l" rtl="0" fontAlgn="base">
        <a:spcBef>
          <a:spcPct val="0"/>
        </a:spcBef>
        <a:spcAft>
          <a:spcPct val="0"/>
        </a:spcAft>
        <a:defRPr sz="5000">
          <a:solidFill>
            <a:schemeClr val="tx2"/>
          </a:solidFill>
          <a:latin typeface="Calibri" pitchFamily="34" charset="0"/>
          <a:ea typeface="微軟正黑體" pitchFamily="34" charset="-120"/>
        </a:defRPr>
      </a:lvl6pPr>
      <a:lvl7pPr marL="914400" algn="l" rtl="0" fontAlgn="base">
        <a:spcBef>
          <a:spcPct val="0"/>
        </a:spcBef>
        <a:spcAft>
          <a:spcPct val="0"/>
        </a:spcAft>
        <a:defRPr sz="5000">
          <a:solidFill>
            <a:schemeClr val="tx2"/>
          </a:solidFill>
          <a:latin typeface="Calibri" pitchFamily="34" charset="0"/>
          <a:ea typeface="微軟正黑體" pitchFamily="34" charset="-120"/>
        </a:defRPr>
      </a:lvl7pPr>
      <a:lvl8pPr marL="1371600" algn="l" rtl="0" fontAlgn="base">
        <a:spcBef>
          <a:spcPct val="0"/>
        </a:spcBef>
        <a:spcAft>
          <a:spcPct val="0"/>
        </a:spcAft>
        <a:defRPr sz="5000">
          <a:solidFill>
            <a:schemeClr val="tx2"/>
          </a:solidFill>
          <a:latin typeface="Calibri" pitchFamily="34" charset="0"/>
          <a:ea typeface="微軟正黑體" pitchFamily="34" charset="-120"/>
        </a:defRPr>
      </a:lvl8pPr>
      <a:lvl9pPr marL="1828800" algn="l" rtl="0" fontAlgn="base">
        <a:spcBef>
          <a:spcPct val="0"/>
        </a:spcBef>
        <a:spcAft>
          <a:spcPct val="0"/>
        </a:spcAft>
        <a:defRPr sz="5000">
          <a:solidFill>
            <a:schemeClr val="tx2"/>
          </a:solidFill>
          <a:latin typeface="Calibri" pitchFamily="34" charset="0"/>
          <a:ea typeface="微軟正黑體" pitchFamily="34" charset="-12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3314" name="Picture 1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615238" y="0"/>
            <a:ext cx="1524000"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1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620000" y="5757863"/>
            <a:ext cx="1524000" cy="11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Rectangle 8"/>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endParaRPr lang="en-US" altLang="zh-TW" smtClean="0"/>
          </a:p>
        </p:txBody>
      </p:sp>
      <p:sp>
        <p:nvSpPr>
          <p:cNvPr id="13317" name="Rectangle 9"/>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ltLang="zh-TW" smtClean="0"/>
          </a:p>
        </p:txBody>
      </p:sp>
      <p:sp>
        <p:nvSpPr>
          <p:cNvPr id="1035" name="Text Box 11"/>
          <p:cNvSpPr txBox="1">
            <a:spLocks noChangeArrowheads="1"/>
          </p:cNvSpPr>
          <p:nvPr/>
        </p:nvSpPr>
        <p:spPr bwMode="auto">
          <a:xfrm>
            <a:off x="8077200" y="6172200"/>
            <a:ext cx="336550" cy="457200"/>
          </a:xfrm>
          <a:prstGeom prst="rect">
            <a:avLst/>
          </a:prstGeom>
          <a:noFill/>
          <a:ln w="9525">
            <a:noFill/>
            <a:miter lim="800000"/>
            <a:headEnd/>
            <a:tailEnd/>
          </a:ln>
          <a:effec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defRPr/>
            </a:pPr>
            <a:r>
              <a:rPr kumimoji="0" lang="en-US" altLang="zh-TW" smtClean="0">
                <a:solidFill>
                  <a:srgbClr val="CC0066"/>
                </a:solidFill>
              </a:rPr>
              <a:t>#</a:t>
            </a:r>
          </a:p>
        </p:txBody>
      </p:sp>
    </p:spTree>
    <p:extLst>
      <p:ext uri="{BB962C8B-B14F-4D97-AF65-F5344CB8AC3E}">
        <p14:creationId xmlns:p14="http://schemas.microsoft.com/office/powerpoint/2010/main" val="2674814267"/>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 id="2147483775" r:id="rId12"/>
    <p:sldLayoutId id="2147483776" r:id="rId13"/>
  </p:sldLayoutIdLst>
  <p:hf sldNum="0" hd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eaLnBrk="1" fontAlgn="base" hangingPunct="1">
        <a:spcBef>
          <a:spcPct val="0"/>
        </a:spcBef>
        <a:spcAft>
          <a:spcPct val="0"/>
        </a:spcAft>
        <a:defRPr sz="4400">
          <a:solidFill>
            <a:schemeClr val="tx1"/>
          </a:solidFill>
          <a:latin typeface="Arial" charset="0"/>
        </a:defRPr>
      </a:lvl6pPr>
      <a:lvl7pPr marL="914400" algn="ctr" rtl="0" eaLnBrk="1" fontAlgn="base" hangingPunct="1">
        <a:spcBef>
          <a:spcPct val="0"/>
        </a:spcBef>
        <a:spcAft>
          <a:spcPct val="0"/>
        </a:spcAft>
        <a:defRPr sz="4400">
          <a:solidFill>
            <a:schemeClr val="tx1"/>
          </a:solidFill>
          <a:latin typeface="Arial" charset="0"/>
        </a:defRPr>
      </a:lvl7pPr>
      <a:lvl8pPr marL="1371600" algn="ctr" rtl="0" eaLnBrk="1" fontAlgn="base" hangingPunct="1">
        <a:spcBef>
          <a:spcPct val="0"/>
        </a:spcBef>
        <a:spcAft>
          <a:spcPct val="0"/>
        </a:spcAft>
        <a:defRPr sz="4400">
          <a:solidFill>
            <a:schemeClr val="tx1"/>
          </a:solidFill>
          <a:latin typeface="Arial" charset="0"/>
        </a:defRPr>
      </a:lvl8pPr>
      <a:lvl9pPr marL="1828800" algn="ctr" rtl="0" eaLnBrk="1" fontAlgn="base" hangingPunct="1">
        <a:spcBef>
          <a:spcPct val="0"/>
        </a:spcBef>
        <a:spcAft>
          <a:spcPct val="0"/>
        </a:spcAft>
        <a:defRPr sz="4400">
          <a:solidFill>
            <a:schemeClr val="tx1"/>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圓形圖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8" name="橢圓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11" name="甜甜圈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12" name="矩形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5" name="標題版面配置區 4"/>
          <p:cNvSpPr>
            <a:spLocks noGrp="1"/>
          </p:cNvSpPr>
          <p:nvPr>
            <p:ph type="title"/>
          </p:nvPr>
        </p:nvSpPr>
        <p:spPr>
          <a:xfrm>
            <a:off x="1435100" y="274638"/>
            <a:ext cx="7499350" cy="1143000"/>
          </a:xfrm>
          <a:prstGeom prst="rect">
            <a:avLst/>
          </a:prstGeom>
        </p:spPr>
        <p:txBody>
          <a:bodyPr anchor="ctr">
            <a:normAutofit/>
          </a:bodyPr>
          <a:lstStyle>
            <a:extLst/>
          </a:lstStyle>
          <a:p>
            <a:r>
              <a:rPr lang="zh-TW" altLang="en-US" smtClean="0"/>
              <a:t>按一下以編輯母片標題樣式</a:t>
            </a:r>
            <a:endParaRPr lang="en-US"/>
          </a:p>
        </p:txBody>
      </p:sp>
      <p:sp>
        <p:nvSpPr>
          <p:cNvPr id="1033" name="文字版面配置區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24" name="日期版面配置區 23"/>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a:solidFill>
                  <a:schemeClr val="bg2">
                    <a:shade val="50000"/>
                    <a:satMod val="200000"/>
                  </a:schemeClr>
                </a:solidFill>
                <a:latin typeface="+mn-lt"/>
                <a:ea typeface="+mn-ea"/>
              </a:defRPr>
            </a:lvl1pPr>
            <a:extLst/>
          </a:lstStyle>
          <a:p>
            <a:pPr>
              <a:defRPr/>
            </a:pPr>
            <a:fld id="{62548D99-B175-4801-BFDE-D8684CD9AB8C}"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10" name="頁尾版面配置區 9"/>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ea typeface="+mn-ea"/>
              </a:defRPr>
            </a:lvl1pPr>
            <a:extLst/>
          </a:lstStyle>
          <a:p>
            <a:pPr>
              <a:defRPr/>
            </a:pPr>
            <a:endParaRPr lang="zh-TW" altLang="en-US">
              <a:solidFill>
                <a:srgbClr val="E7DEC9">
                  <a:shade val="50000"/>
                  <a:satMod val="200000"/>
                </a:srgbClr>
              </a:solidFill>
            </a:endParaRPr>
          </a:p>
        </p:txBody>
      </p:sp>
      <p:sp>
        <p:nvSpPr>
          <p:cNvPr id="22" name="投影片編號版面配置區 21"/>
          <p:cNvSpPr>
            <a:spLocks noGrp="1"/>
          </p:cNvSpPr>
          <p:nvPr>
            <p:ph type="sldNum" sz="quarter" idx="4"/>
          </p:nvPr>
        </p:nvSpPr>
        <p:spPr>
          <a:xfrm>
            <a:off x="8613775" y="6305550"/>
            <a:ext cx="457200" cy="476250"/>
          </a:xfrm>
          <a:prstGeom prst="rect">
            <a:avLst/>
          </a:prstGeom>
        </p:spPr>
        <p:txBody>
          <a:bodyPr anchor="b"/>
          <a:lstStyle>
            <a:lvl1pPr algn="ctr" eaLnBrk="1" fontAlgn="auto" latinLnBrk="0" hangingPunct="1">
              <a:spcBef>
                <a:spcPts val="0"/>
              </a:spcBef>
              <a:spcAft>
                <a:spcPts val="0"/>
              </a:spcAft>
              <a:defRPr kumimoji="0" sz="1200">
                <a:solidFill>
                  <a:schemeClr val="bg2">
                    <a:shade val="50000"/>
                    <a:satMod val="200000"/>
                  </a:schemeClr>
                </a:solidFill>
                <a:effectLst/>
                <a:latin typeface="+mn-lt"/>
                <a:ea typeface="+mn-ea"/>
              </a:defRPr>
            </a:lvl1pPr>
            <a:extLst/>
          </a:lstStyle>
          <a:p>
            <a:pPr>
              <a:defRPr/>
            </a:pPr>
            <a:fld id="{7E29B85F-A868-485D-8D5D-75E9B4A101EF}"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
        <p:nvSpPr>
          <p:cNvPr id="15" name="矩形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Tree>
    <p:extLst>
      <p:ext uri="{BB962C8B-B14F-4D97-AF65-F5344CB8AC3E}">
        <p14:creationId xmlns:p14="http://schemas.microsoft.com/office/powerpoint/2010/main" val="2804746729"/>
      </p:ext>
    </p:extLst>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Lst>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Gill Sans MT" pitchFamily="34" charset="0"/>
          <a:ea typeface="微軟正黑體" pitchFamily="34" charset="-120"/>
        </a:defRPr>
      </a:lvl2pPr>
      <a:lvl3pPr algn="l" rtl="0" eaLnBrk="0" fontAlgn="base" hangingPunct="0">
        <a:spcBef>
          <a:spcPct val="0"/>
        </a:spcBef>
        <a:spcAft>
          <a:spcPct val="0"/>
        </a:spcAft>
        <a:defRPr sz="4300">
          <a:solidFill>
            <a:srgbClr val="572314"/>
          </a:solidFill>
          <a:latin typeface="Gill Sans MT" pitchFamily="34" charset="0"/>
          <a:ea typeface="微軟正黑體" pitchFamily="34" charset="-120"/>
        </a:defRPr>
      </a:lvl3pPr>
      <a:lvl4pPr algn="l" rtl="0" eaLnBrk="0" fontAlgn="base" hangingPunct="0">
        <a:spcBef>
          <a:spcPct val="0"/>
        </a:spcBef>
        <a:spcAft>
          <a:spcPct val="0"/>
        </a:spcAft>
        <a:defRPr sz="4300">
          <a:solidFill>
            <a:srgbClr val="572314"/>
          </a:solidFill>
          <a:latin typeface="Gill Sans MT" pitchFamily="34" charset="0"/>
          <a:ea typeface="微軟正黑體" pitchFamily="34" charset="-120"/>
        </a:defRPr>
      </a:lvl4pPr>
      <a:lvl5pPr algn="l" rtl="0" eaLnBrk="0" fontAlgn="base" hangingPunct="0">
        <a:spcBef>
          <a:spcPct val="0"/>
        </a:spcBef>
        <a:spcAft>
          <a:spcPct val="0"/>
        </a:spcAft>
        <a:defRPr sz="4300">
          <a:solidFill>
            <a:srgbClr val="572314"/>
          </a:solidFill>
          <a:latin typeface="Gill Sans MT" pitchFamily="34" charset="0"/>
          <a:ea typeface="微軟正黑體" pitchFamily="34" charset="-120"/>
        </a:defRPr>
      </a:lvl5pPr>
      <a:lvl6pPr marL="457200" algn="l" rtl="0" fontAlgn="base">
        <a:spcBef>
          <a:spcPct val="0"/>
        </a:spcBef>
        <a:spcAft>
          <a:spcPct val="0"/>
        </a:spcAft>
        <a:defRPr sz="4300">
          <a:solidFill>
            <a:srgbClr val="572314"/>
          </a:solidFill>
          <a:latin typeface="Gill Sans MT" pitchFamily="34" charset="0"/>
          <a:ea typeface="微軟正黑體" pitchFamily="34" charset="-120"/>
        </a:defRPr>
      </a:lvl6pPr>
      <a:lvl7pPr marL="914400" algn="l" rtl="0" fontAlgn="base">
        <a:spcBef>
          <a:spcPct val="0"/>
        </a:spcBef>
        <a:spcAft>
          <a:spcPct val="0"/>
        </a:spcAft>
        <a:defRPr sz="4300">
          <a:solidFill>
            <a:srgbClr val="572314"/>
          </a:solidFill>
          <a:latin typeface="Gill Sans MT" pitchFamily="34" charset="0"/>
          <a:ea typeface="微軟正黑體" pitchFamily="34" charset="-120"/>
        </a:defRPr>
      </a:lvl7pPr>
      <a:lvl8pPr marL="1371600" algn="l" rtl="0" fontAlgn="base">
        <a:spcBef>
          <a:spcPct val="0"/>
        </a:spcBef>
        <a:spcAft>
          <a:spcPct val="0"/>
        </a:spcAft>
        <a:defRPr sz="4300">
          <a:solidFill>
            <a:srgbClr val="572314"/>
          </a:solidFill>
          <a:latin typeface="Gill Sans MT" pitchFamily="34" charset="0"/>
          <a:ea typeface="微軟正黑體" pitchFamily="34" charset="-120"/>
        </a:defRPr>
      </a:lvl8pPr>
      <a:lvl9pPr marL="1828800" algn="l" rtl="0" fontAlgn="base">
        <a:spcBef>
          <a:spcPct val="0"/>
        </a:spcBef>
        <a:spcAft>
          <a:spcPct val="0"/>
        </a:spcAft>
        <a:defRPr sz="4300">
          <a:solidFill>
            <a:srgbClr val="572314"/>
          </a:solidFill>
          <a:latin typeface="Gill Sans MT" pitchFamily="34" charset="0"/>
          <a:ea typeface="微軟正黑體" pitchFamily="34" charset="-12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圓形圖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8" name="橢圓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11" name="甜甜圈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12" name="矩形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
        <p:nvSpPr>
          <p:cNvPr id="5" name="標題版面配置區 4"/>
          <p:cNvSpPr>
            <a:spLocks noGrp="1"/>
          </p:cNvSpPr>
          <p:nvPr>
            <p:ph type="title"/>
          </p:nvPr>
        </p:nvSpPr>
        <p:spPr>
          <a:xfrm>
            <a:off x="1435100" y="274638"/>
            <a:ext cx="7499350" cy="1143000"/>
          </a:xfrm>
          <a:prstGeom prst="rect">
            <a:avLst/>
          </a:prstGeom>
        </p:spPr>
        <p:txBody>
          <a:bodyPr anchor="ctr">
            <a:normAutofit/>
          </a:bodyPr>
          <a:lstStyle>
            <a:extLst/>
          </a:lstStyle>
          <a:p>
            <a:r>
              <a:rPr lang="zh-TW" altLang="en-US" smtClean="0"/>
              <a:t>按一下以編輯母片標題樣式</a:t>
            </a:r>
            <a:endParaRPr lang="en-US"/>
          </a:p>
        </p:txBody>
      </p:sp>
      <p:sp>
        <p:nvSpPr>
          <p:cNvPr id="1033" name="文字版面配置區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24" name="日期版面配置區 23"/>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a:solidFill>
                  <a:schemeClr val="bg2">
                    <a:shade val="50000"/>
                    <a:satMod val="200000"/>
                  </a:schemeClr>
                </a:solidFill>
                <a:latin typeface="+mn-lt"/>
                <a:ea typeface="+mn-ea"/>
              </a:defRPr>
            </a:lvl1pPr>
            <a:extLst/>
          </a:lstStyle>
          <a:p>
            <a:pPr>
              <a:defRPr/>
            </a:pPr>
            <a:fld id="{62548D99-B175-4801-BFDE-D8684CD9AB8C}" type="datetimeFigureOut">
              <a:rPr lang="zh-TW" altLang="en-US">
                <a:solidFill>
                  <a:srgbClr val="E7DEC9">
                    <a:shade val="50000"/>
                    <a:satMod val="200000"/>
                  </a:srgbClr>
                </a:solidFill>
              </a:rPr>
              <a:pPr>
                <a:defRPr/>
              </a:pPr>
              <a:t>2013/10/9</a:t>
            </a:fld>
            <a:endParaRPr lang="zh-TW" altLang="en-US">
              <a:solidFill>
                <a:srgbClr val="E7DEC9">
                  <a:shade val="50000"/>
                  <a:satMod val="200000"/>
                </a:srgbClr>
              </a:solidFill>
            </a:endParaRPr>
          </a:p>
        </p:txBody>
      </p:sp>
      <p:sp>
        <p:nvSpPr>
          <p:cNvPr id="10" name="頁尾版面配置區 9"/>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ea typeface="+mn-ea"/>
              </a:defRPr>
            </a:lvl1pPr>
            <a:extLst/>
          </a:lstStyle>
          <a:p>
            <a:pPr>
              <a:defRPr/>
            </a:pPr>
            <a:endParaRPr lang="zh-TW" altLang="en-US">
              <a:solidFill>
                <a:srgbClr val="E7DEC9">
                  <a:shade val="50000"/>
                  <a:satMod val="200000"/>
                </a:srgbClr>
              </a:solidFill>
            </a:endParaRPr>
          </a:p>
        </p:txBody>
      </p:sp>
      <p:sp>
        <p:nvSpPr>
          <p:cNvPr id="22" name="投影片編號版面配置區 21"/>
          <p:cNvSpPr>
            <a:spLocks noGrp="1"/>
          </p:cNvSpPr>
          <p:nvPr>
            <p:ph type="sldNum" sz="quarter" idx="4"/>
          </p:nvPr>
        </p:nvSpPr>
        <p:spPr>
          <a:xfrm>
            <a:off x="8613775" y="6305550"/>
            <a:ext cx="457200" cy="476250"/>
          </a:xfrm>
          <a:prstGeom prst="rect">
            <a:avLst/>
          </a:prstGeom>
        </p:spPr>
        <p:txBody>
          <a:bodyPr anchor="b"/>
          <a:lstStyle>
            <a:lvl1pPr algn="ctr" eaLnBrk="1" fontAlgn="auto" latinLnBrk="0" hangingPunct="1">
              <a:spcBef>
                <a:spcPts val="0"/>
              </a:spcBef>
              <a:spcAft>
                <a:spcPts val="0"/>
              </a:spcAft>
              <a:defRPr kumimoji="0" sz="1200">
                <a:solidFill>
                  <a:schemeClr val="bg2">
                    <a:shade val="50000"/>
                    <a:satMod val="200000"/>
                  </a:schemeClr>
                </a:solidFill>
                <a:effectLst/>
                <a:latin typeface="+mn-lt"/>
                <a:ea typeface="+mn-ea"/>
              </a:defRPr>
            </a:lvl1pPr>
            <a:extLst/>
          </a:lstStyle>
          <a:p>
            <a:pPr>
              <a:defRPr/>
            </a:pPr>
            <a:fld id="{7E29B85F-A868-485D-8D5D-75E9B4A101EF}" type="slidenum">
              <a:rPr lang="zh-TW" altLang="en-US">
                <a:solidFill>
                  <a:srgbClr val="E7DEC9">
                    <a:shade val="50000"/>
                    <a:satMod val="200000"/>
                  </a:srgbClr>
                </a:solidFill>
              </a:rPr>
              <a:pPr>
                <a:defRPr/>
              </a:pPr>
              <a:t>‹#›</a:t>
            </a:fld>
            <a:endParaRPr lang="zh-TW" altLang="en-US">
              <a:solidFill>
                <a:srgbClr val="E7DEC9">
                  <a:shade val="50000"/>
                  <a:satMod val="200000"/>
                </a:srgbClr>
              </a:solidFill>
            </a:endParaRPr>
          </a:p>
        </p:txBody>
      </p:sp>
      <p:sp>
        <p:nvSpPr>
          <p:cNvPr id="15" name="矩形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kumimoji="0" lang="en-US" dirty="0">
              <a:solidFill>
                <a:prstClr val="white"/>
              </a:solidFill>
            </a:endParaRPr>
          </a:p>
        </p:txBody>
      </p:sp>
    </p:spTree>
    <p:extLst>
      <p:ext uri="{BB962C8B-B14F-4D97-AF65-F5344CB8AC3E}">
        <p14:creationId xmlns:p14="http://schemas.microsoft.com/office/powerpoint/2010/main" val="3711773876"/>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Lst>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Gill Sans MT" pitchFamily="34" charset="0"/>
          <a:ea typeface="微軟正黑體" pitchFamily="34" charset="-120"/>
        </a:defRPr>
      </a:lvl2pPr>
      <a:lvl3pPr algn="l" rtl="0" eaLnBrk="0" fontAlgn="base" hangingPunct="0">
        <a:spcBef>
          <a:spcPct val="0"/>
        </a:spcBef>
        <a:spcAft>
          <a:spcPct val="0"/>
        </a:spcAft>
        <a:defRPr sz="4300">
          <a:solidFill>
            <a:srgbClr val="572314"/>
          </a:solidFill>
          <a:latin typeface="Gill Sans MT" pitchFamily="34" charset="0"/>
          <a:ea typeface="微軟正黑體" pitchFamily="34" charset="-120"/>
        </a:defRPr>
      </a:lvl3pPr>
      <a:lvl4pPr algn="l" rtl="0" eaLnBrk="0" fontAlgn="base" hangingPunct="0">
        <a:spcBef>
          <a:spcPct val="0"/>
        </a:spcBef>
        <a:spcAft>
          <a:spcPct val="0"/>
        </a:spcAft>
        <a:defRPr sz="4300">
          <a:solidFill>
            <a:srgbClr val="572314"/>
          </a:solidFill>
          <a:latin typeface="Gill Sans MT" pitchFamily="34" charset="0"/>
          <a:ea typeface="微軟正黑體" pitchFamily="34" charset="-120"/>
        </a:defRPr>
      </a:lvl4pPr>
      <a:lvl5pPr algn="l" rtl="0" eaLnBrk="0" fontAlgn="base" hangingPunct="0">
        <a:spcBef>
          <a:spcPct val="0"/>
        </a:spcBef>
        <a:spcAft>
          <a:spcPct val="0"/>
        </a:spcAft>
        <a:defRPr sz="4300">
          <a:solidFill>
            <a:srgbClr val="572314"/>
          </a:solidFill>
          <a:latin typeface="Gill Sans MT" pitchFamily="34" charset="0"/>
          <a:ea typeface="微軟正黑體" pitchFamily="34" charset="-120"/>
        </a:defRPr>
      </a:lvl5pPr>
      <a:lvl6pPr marL="457200" algn="l" rtl="0" fontAlgn="base">
        <a:spcBef>
          <a:spcPct val="0"/>
        </a:spcBef>
        <a:spcAft>
          <a:spcPct val="0"/>
        </a:spcAft>
        <a:defRPr sz="4300">
          <a:solidFill>
            <a:srgbClr val="572314"/>
          </a:solidFill>
          <a:latin typeface="Gill Sans MT" pitchFamily="34" charset="0"/>
          <a:ea typeface="微軟正黑體" pitchFamily="34" charset="-120"/>
        </a:defRPr>
      </a:lvl6pPr>
      <a:lvl7pPr marL="914400" algn="l" rtl="0" fontAlgn="base">
        <a:spcBef>
          <a:spcPct val="0"/>
        </a:spcBef>
        <a:spcAft>
          <a:spcPct val="0"/>
        </a:spcAft>
        <a:defRPr sz="4300">
          <a:solidFill>
            <a:srgbClr val="572314"/>
          </a:solidFill>
          <a:latin typeface="Gill Sans MT" pitchFamily="34" charset="0"/>
          <a:ea typeface="微軟正黑體" pitchFamily="34" charset="-120"/>
        </a:defRPr>
      </a:lvl7pPr>
      <a:lvl8pPr marL="1371600" algn="l" rtl="0" fontAlgn="base">
        <a:spcBef>
          <a:spcPct val="0"/>
        </a:spcBef>
        <a:spcAft>
          <a:spcPct val="0"/>
        </a:spcAft>
        <a:defRPr sz="4300">
          <a:solidFill>
            <a:srgbClr val="572314"/>
          </a:solidFill>
          <a:latin typeface="Gill Sans MT" pitchFamily="34" charset="0"/>
          <a:ea typeface="微軟正黑體" pitchFamily="34" charset="-120"/>
        </a:defRPr>
      </a:lvl8pPr>
      <a:lvl9pPr marL="1828800" algn="l" rtl="0" fontAlgn="base">
        <a:spcBef>
          <a:spcPct val="0"/>
        </a:spcBef>
        <a:spcAft>
          <a:spcPct val="0"/>
        </a:spcAft>
        <a:defRPr sz="4300">
          <a:solidFill>
            <a:srgbClr val="572314"/>
          </a:solidFill>
          <a:latin typeface="Gill Sans MT" pitchFamily="34" charset="0"/>
          <a:ea typeface="微軟正黑體" pitchFamily="34" charset="-12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notesSlide" Target="../notesSlides/notesSlide1.xml"/><Relationship Id="rId4"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6.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8.xml.rels><?xml version="1.0" encoding="UTF-8" standalone="yes"?>
<Relationships xmlns="http://schemas.openxmlformats.org/package/2006/relationships"><Relationship Id="rId3" Type="http://schemas.openxmlformats.org/officeDocument/2006/relationships/image" Target="http://www.taoism.org.hk/taoist-beliefs/image/img232.gif"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30.xml"/><Relationship Id="rId1" Type="http://schemas.openxmlformats.org/officeDocument/2006/relationships/vmlDrawing" Target="../drawings/vmlDrawing1.vml"/><Relationship Id="rId4" Type="http://schemas.openxmlformats.org/officeDocument/2006/relationships/image" Target="../media/image14.emf"/></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49.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61.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ctrTitle"/>
            <p:custDataLst>
              <p:tags r:id="rId2"/>
            </p:custDataLst>
          </p:nvPr>
        </p:nvSpPr>
        <p:spPr>
          <a:xfrm>
            <a:off x="323850" y="620713"/>
            <a:ext cx="8367713" cy="762000"/>
          </a:xfrm>
        </p:spPr>
        <p:txBody>
          <a:bodyPr/>
          <a:lstStyle/>
          <a:p>
            <a:r>
              <a:rPr altLang="en-US" sz="4000" dirty="0" smtClean="0">
                <a:solidFill>
                  <a:srgbClr val="C00000"/>
                </a:solidFill>
                <a:ea typeface="文鼎粗隸" pitchFamily="49" charset="-120"/>
              </a:rPr>
              <a:t>為孩子找到生命的出口</a:t>
            </a:r>
            <a:r>
              <a:rPr lang="en-US" altLang="zh-TW" sz="4000" dirty="0" smtClean="0">
                <a:solidFill>
                  <a:srgbClr val="C00000"/>
                </a:solidFill>
                <a:ea typeface="文鼎粗隸" pitchFamily="49" charset="-120"/>
              </a:rPr>
              <a:t/>
            </a:r>
            <a:br>
              <a:rPr lang="en-US" altLang="zh-TW" sz="4000" dirty="0" smtClean="0">
                <a:solidFill>
                  <a:srgbClr val="C00000"/>
                </a:solidFill>
                <a:ea typeface="文鼎粗隸" pitchFamily="49" charset="-120"/>
              </a:rPr>
            </a:br>
            <a:r>
              <a:rPr altLang="en-US" sz="4000" b="1" dirty="0" smtClean="0">
                <a:ea typeface="微軟正黑體" pitchFamily="34" charset="-120"/>
              </a:rPr>
              <a:t> </a:t>
            </a:r>
            <a:r>
              <a:rPr lang="en-US" altLang="en-US" sz="4000" b="1" dirty="0" smtClean="0">
                <a:ea typeface="微軟正黑體" pitchFamily="34" charset="-120"/>
              </a:rPr>
              <a:t/>
            </a:r>
            <a:br>
              <a:rPr lang="en-US" altLang="en-US" sz="4000" b="1" dirty="0" smtClean="0">
                <a:ea typeface="微軟正黑體" pitchFamily="34" charset="-120"/>
              </a:rPr>
            </a:br>
            <a:r>
              <a:rPr lang="en-US" altLang="en-US" sz="4000" b="1" dirty="0" smtClean="0">
                <a:ea typeface="微軟正黑體" pitchFamily="34" charset="-120"/>
              </a:rPr>
              <a:t>              </a:t>
            </a:r>
            <a:r>
              <a:rPr lang="zh-TW" altLang="en-US" sz="4000" b="1" dirty="0" smtClean="0">
                <a:ea typeface="微軟正黑體" pitchFamily="34" charset="-120"/>
              </a:rPr>
              <a:t>三級發展性輔導工作的</a:t>
            </a:r>
            <a:r>
              <a:rPr lang="en-US" altLang="zh-TW" sz="4000" b="1" dirty="0" smtClean="0">
                <a:ea typeface="微軟正黑體" pitchFamily="34" charset="-120"/>
              </a:rPr>
              <a:t/>
            </a:r>
            <a:br>
              <a:rPr lang="en-US" altLang="zh-TW" sz="4000" b="1" dirty="0" smtClean="0">
                <a:ea typeface="微軟正黑體" pitchFamily="34" charset="-120"/>
              </a:rPr>
            </a:br>
            <a:r>
              <a:rPr lang="zh-TW" altLang="en-US" sz="4000" b="1" dirty="0">
                <a:ea typeface="微軟正黑體" pitchFamily="34" charset="-120"/>
              </a:rPr>
              <a:t> </a:t>
            </a:r>
            <a:r>
              <a:rPr lang="zh-TW" altLang="en-US" sz="4000" b="1" dirty="0" smtClean="0">
                <a:ea typeface="微軟正黑體" pitchFamily="34" charset="-120"/>
              </a:rPr>
              <a:t>                 理論與實務密合</a:t>
            </a:r>
            <a:r>
              <a:rPr lang="en-US" altLang="zh-TW" sz="4000" b="1" dirty="0" smtClean="0"/>
              <a:t/>
            </a:r>
            <a:br>
              <a:rPr lang="en-US" altLang="zh-TW" sz="4000" b="1" dirty="0" smtClean="0"/>
            </a:br>
            <a:r>
              <a:rPr lang="en-US" altLang="zh-TW" sz="4000" b="1" dirty="0" smtClean="0"/>
              <a:t>               </a:t>
            </a:r>
            <a:r>
              <a:rPr altLang="en-US" sz="4000" b="1" dirty="0" smtClean="0">
                <a:ea typeface="微軟正黑體" pitchFamily="34" charset="-120"/>
              </a:rPr>
              <a:t/>
            </a:r>
            <a:br>
              <a:rPr altLang="en-US" sz="4000" b="1" dirty="0" smtClean="0">
                <a:ea typeface="微軟正黑體" pitchFamily="34" charset="-120"/>
              </a:rPr>
            </a:br>
            <a:r>
              <a:rPr altLang="en-US" sz="4000" b="1" dirty="0" smtClean="0">
                <a:ea typeface="微軟正黑體" pitchFamily="34" charset="-120"/>
              </a:rPr>
              <a:t>                                        </a:t>
            </a:r>
          </a:p>
        </p:txBody>
      </p:sp>
      <p:sp>
        <p:nvSpPr>
          <p:cNvPr id="3" name="Subtitle 2"/>
          <p:cNvSpPr>
            <a:spLocks noGrp="1"/>
          </p:cNvSpPr>
          <p:nvPr>
            <p:ph type="subTitle" idx="1"/>
            <p:custDataLst>
              <p:tags r:id="rId3"/>
            </p:custDataLst>
          </p:nvPr>
        </p:nvSpPr>
        <p:spPr>
          <a:xfrm>
            <a:off x="2555875" y="5300663"/>
            <a:ext cx="5273675" cy="1295400"/>
          </a:xfrm>
        </p:spPr>
        <p:txBody>
          <a:bodyPr rtlCol="0"/>
          <a:lstStyle/>
          <a:p>
            <a:pPr fontAlgn="auto">
              <a:spcAft>
                <a:spcPts val="0"/>
              </a:spcAft>
              <a:defRPr/>
            </a:pPr>
            <a:r>
              <a:rPr altLang="en-US" sz="2800" b="1" dirty="0" smtClean="0">
                <a:latin typeface="+mj-ea"/>
                <a:ea typeface="+mj-ea"/>
              </a:rPr>
              <a:t>臺北市信義國小  楊國如</a:t>
            </a:r>
            <a:endParaRPr sz="2800" b="1" dirty="0">
              <a:latin typeface="+mj-ea"/>
              <a:ea typeface="+mj-ea"/>
            </a:endParaRPr>
          </a:p>
        </p:txBody>
      </p:sp>
    </p:spTree>
    <p:custDataLst>
      <p:tags r:id="rId1"/>
    </p:custDataLst>
    <p:extLst>
      <p:ext uri="{BB962C8B-B14F-4D97-AF65-F5344CB8AC3E}">
        <p14:creationId xmlns:p14="http://schemas.microsoft.com/office/powerpoint/2010/main" val="1478166249"/>
      </p:ext>
    </p:extLst>
  </p:cSld>
  <p:clrMapOvr>
    <a:masterClrMapping/>
  </p:clrMapOvr>
  <p:transition spd="slow">
    <p:blinds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矩形 2"/>
          <p:cNvSpPr>
            <a:spLocks noChangeArrowheads="1"/>
          </p:cNvSpPr>
          <p:nvPr/>
        </p:nvSpPr>
        <p:spPr bwMode="auto">
          <a:xfrm>
            <a:off x="1692275" y="981075"/>
            <a:ext cx="6119813"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TW" altLang="en-US" sz="2800" b="1" smtClean="0">
                <a:solidFill>
                  <a:prstClr val="black"/>
                </a:solidFill>
                <a:latin typeface="微軟正黑體" pitchFamily="34" charset="-120"/>
                <a:ea typeface="微軟正黑體" pitchFamily="34" charset="-120"/>
              </a:rPr>
              <a:t>每</a:t>
            </a:r>
            <a:r>
              <a:rPr lang="en-US" altLang="zh-TW" sz="2800" b="1" smtClean="0">
                <a:solidFill>
                  <a:prstClr val="black"/>
                </a:solidFill>
                <a:latin typeface="微軟正黑體" pitchFamily="34" charset="-120"/>
                <a:ea typeface="微軟正黑體" pitchFamily="34" charset="-120"/>
              </a:rPr>
              <a:t>52</a:t>
            </a:r>
            <a:r>
              <a:rPr lang="zh-TW" altLang="en-US" sz="2800" b="1" smtClean="0">
                <a:solidFill>
                  <a:prstClr val="black"/>
                </a:solidFill>
                <a:latin typeface="微軟正黑體" pitchFamily="34" charset="-120"/>
                <a:ea typeface="微軟正黑體" pitchFamily="34" charset="-120"/>
              </a:rPr>
              <a:t>分鐘，就有一名孩子身心受創！</a:t>
            </a:r>
            <a:endParaRPr lang="en-US" altLang="zh-TW" sz="2800" b="1" smtClean="0">
              <a:solidFill>
                <a:prstClr val="black"/>
              </a:solidFill>
              <a:latin typeface="微軟正黑體" pitchFamily="34" charset="-120"/>
              <a:ea typeface="微軟正黑體" pitchFamily="34" charset="-120"/>
            </a:endParaRPr>
          </a:p>
          <a:p>
            <a:endParaRPr lang="zh-TW" altLang="en-US" sz="2800" b="1" smtClean="0">
              <a:solidFill>
                <a:prstClr val="black"/>
              </a:solidFill>
              <a:latin typeface="微軟正黑體" pitchFamily="34" charset="-120"/>
              <a:ea typeface="微軟正黑體" pitchFamily="34" charset="-120"/>
            </a:endParaRPr>
          </a:p>
          <a:p>
            <a:r>
              <a:rPr lang="zh-TW" altLang="en-US" sz="2800" b="1" smtClean="0">
                <a:solidFill>
                  <a:prstClr val="black"/>
                </a:solidFill>
                <a:latin typeface="微軟正黑體" pitchFamily="34" charset="-120"/>
                <a:ea typeface="微軟正黑體" pitchFamily="34" charset="-120"/>
              </a:rPr>
              <a:t>每</a:t>
            </a:r>
            <a:r>
              <a:rPr lang="en-US" altLang="zh-TW" sz="2800" b="1" smtClean="0">
                <a:solidFill>
                  <a:prstClr val="black"/>
                </a:solidFill>
                <a:latin typeface="微軟正黑體" pitchFamily="34" charset="-120"/>
                <a:ea typeface="微軟正黑體" pitchFamily="34" charset="-120"/>
              </a:rPr>
              <a:t>8</a:t>
            </a:r>
            <a:r>
              <a:rPr lang="zh-TW" altLang="en-US" sz="2800" b="1" smtClean="0">
                <a:solidFill>
                  <a:prstClr val="black"/>
                </a:solidFill>
                <a:latin typeface="微軟正黑體" pitchFamily="34" charset="-120"/>
                <a:ea typeface="微軟正黑體" pitchFamily="34" charset="-120"/>
              </a:rPr>
              <a:t>天，就有一名不幸的孩子失去生命！</a:t>
            </a:r>
            <a:endParaRPr lang="en-US" altLang="zh-TW" sz="2800" b="1" smtClean="0">
              <a:solidFill>
                <a:prstClr val="black"/>
              </a:solidFill>
              <a:latin typeface="微軟正黑體" pitchFamily="34" charset="-120"/>
              <a:ea typeface="微軟正黑體" pitchFamily="34" charset="-120"/>
            </a:endParaRPr>
          </a:p>
          <a:p>
            <a:endParaRPr lang="en-US" altLang="zh-TW" sz="2800" b="1" smtClean="0">
              <a:solidFill>
                <a:prstClr val="black"/>
              </a:solidFill>
              <a:latin typeface="微軟正黑體" pitchFamily="34" charset="-120"/>
              <a:ea typeface="微軟正黑體" pitchFamily="34" charset="-120"/>
            </a:endParaRPr>
          </a:p>
          <a:p>
            <a:r>
              <a:rPr lang="zh-TW" altLang="en-US" sz="2800" b="1" smtClean="0">
                <a:solidFill>
                  <a:prstClr val="black"/>
                </a:solidFill>
                <a:latin typeface="微軟正黑體" pitchFamily="34" charset="-120"/>
                <a:ea typeface="微軟正黑體" pitchFamily="34" charset="-120"/>
              </a:rPr>
              <a:t>世上有許多事可以等待</a:t>
            </a:r>
          </a:p>
          <a:p>
            <a:r>
              <a:rPr lang="zh-TW" altLang="en-US" sz="2800" b="1" smtClean="0">
                <a:solidFill>
                  <a:prstClr val="black"/>
                </a:solidFill>
                <a:latin typeface="微軟正黑體" pitchFamily="34" charset="-120"/>
                <a:ea typeface="微軟正黑體" pitchFamily="34" charset="-120"/>
              </a:rPr>
              <a:t>但孩子是不能等的</a:t>
            </a:r>
          </a:p>
          <a:p>
            <a:r>
              <a:rPr lang="zh-TW" altLang="en-US" sz="2800" b="1" smtClean="0">
                <a:solidFill>
                  <a:prstClr val="black"/>
                </a:solidFill>
                <a:latin typeface="微軟正黑體" pitchFamily="34" charset="-120"/>
                <a:ea typeface="微軟正黑體" pitchFamily="34" charset="-120"/>
              </a:rPr>
              <a:t>他的骨在長，他的血在生</a:t>
            </a:r>
          </a:p>
          <a:p>
            <a:r>
              <a:rPr lang="zh-TW" altLang="en-US" sz="2800" b="1" smtClean="0">
                <a:solidFill>
                  <a:prstClr val="black"/>
                </a:solidFill>
                <a:latin typeface="微軟正黑體" pitchFamily="34" charset="-120"/>
                <a:ea typeface="微軟正黑體" pitchFamily="34" charset="-120"/>
              </a:rPr>
              <a:t>他的意識在形成</a:t>
            </a:r>
          </a:p>
          <a:p>
            <a:r>
              <a:rPr lang="zh-TW" altLang="en-US" sz="2800" b="1" smtClean="0">
                <a:solidFill>
                  <a:prstClr val="black"/>
                </a:solidFill>
                <a:latin typeface="微軟正黑體" pitchFamily="34" charset="-120"/>
                <a:ea typeface="微軟正黑體" pitchFamily="34" charset="-120"/>
              </a:rPr>
              <a:t>我們對他的一切不能答以「明天」</a:t>
            </a:r>
          </a:p>
          <a:p>
            <a:r>
              <a:rPr lang="zh-TW" altLang="en-US" sz="2800" b="1" smtClean="0">
                <a:solidFill>
                  <a:prstClr val="black"/>
                </a:solidFill>
                <a:latin typeface="微軟正黑體" pitchFamily="34" charset="-120"/>
                <a:ea typeface="微軟正黑體" pitchFamily="34" charset="-120"/>
              </a:rPr>
              <a:t>他的名字是「今天」</a:t>
            </a:r>
            <a:endParaRPr lang="en-US" altLang="zh-TW" sz="2800" b="1" smtClean="0">
              <a:solidFill>
                <a:prstClr val="black"/>
              </a:solidFill>
              <a:latin typeface="微軟正黑體" pitchFamily="34" charset="-120"/>
              <a:ea typeface="微軟正黑體" pitchFamily="34" charset="-120"/>
            </a:endParaRPr>
          </a:p>
          <a:p>
            <a:endParaRPr lang="zh-TW" altLang="en-US" sz="2800" b="1" smtClean="0">
              <a:solidFill>
                <a:prstClr val="black"/>
              </a:solidFill>
              <a:latin typeface="微軟正黑體" pitchFamily="34" charset="-120"/>
              <a:ea typeface="微軟正黑體" pitchFamily="34" charset="-120"/>
            </a:endParaRPr>
          </a:p>
          <a:p>
            <a:r>
              <a:rPr lang="zh-TW" altLang="en-US" sz="2800" b="1" smtClean="0">
                <a:solidFill>
                  <a:prstClr val="black"/>
                </a:solidFill>
                <a:latin typeface="微軟正黑體" pitchFamily="34" charset="-120"/>
                <a:ea typeface="微軟正黑體" pitchFamily="34" charset="-120"/>
              </a:rPr>
              <a:t>       智利詩人</a:t>
            </a:r>
            <a:r>
              <a:rPr lang="en-US" altLang="zh-TW" sz="2800" b="1" smtClean="0">
                <a:solidFill>
                  <a:prstClr val="black"/>
                </a:solidFill>
                <a:latin typeface="微軟正黑體" pitchFamily="34" charset="-120"/>
                <a:ea typeface="微軟正黑體" pitchFamily="34" charset="-120"/>
              </a:rPr>
              <a:t>Gabriela Mistral</a:t>
            </a:r>
            <a:endParaRPr lang="zh-TW" altLang="en-US" sz="2800" b="1" smtClean="0">
              <a:solidFill>
                <a:prstClr val="black"/>
              </a:solidFill>
              <a:latin typeface="微軟正黑體" pitchFamily="34" charset="-120"/>
              <a:ea typeface="微軟正黑體" pitchFamily="34" charset="-120"/>
            </a:endParaRPr>
          </a:p>
        </p:txBody>
      </p:sp>
    </p:spTree>
    <p:extLst>
      <p:ext uri="{BB962C8B-B14F-4D97-AF65-F5344CB8AC3E}">
        <p14:creationId xmlns:p14="http://schemas.microsoft.com/office/powerpoint/2010/main" val="19804781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FFEFD1"/>
            </a:gs>
            <a:gs pos="64999">
              <a:srgbClr val="F0EBD5"/>
            </a:gs>
            <a:gs pos="100000">
              <a:srgbClr val="D1C39F"/>
            </a:gs>
          </a:gsLst>
          <a:lin ang="5400000"/>
        </a:gra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1259632" y="2564904"/>
            <a:ext cx="6400800" cy="2286000"/>
          </a:xfrm>
        </p:spPr>
        <p:txBody>
          <a:bodyPr/>
          <a:lstStyle/>
          <a:p>
            <a:pPr algn="ctr">
              <a:defRPr/>
            </a:pPr>
            <a:r>
              <a:rPr lang="en-US" altLang="zh-TW" sz="5400" dirty="0" smtClean="0">
                <a:ln w="28575" cmpd="thickThin">
                  <a:solidFill>
                    <a:schemeClr val="tx1"/>
                  </a:solidFill>
                </a:ln>
                <a:solidFill>
                  <a:srgbClr val="33CC33"/>
                </a:solidFill>
                <a:effectLst>
                  <a:outerShdw blurRad="50800" dist="76200" algn="l" rotWithShape="0">
                    <a:schemeClr val="tx1">
                      <a:lumMod val="65000"/>
                      <a:lumOff val="35000"/>
                      <a:alpha val="40000"/>
                    </a:schemeClr>
                  </a:outerShdw>
                </a:effectLst>
                <a:latin typeface="微軟正黑體" pitchFamily="34" charset="-120"/>
              </a:rPr>
              <a:t>W</a:t>
            </a:r>
            <a:r>
              <a:rPr lang="en-US" altLang="zh-TW" sz="5400" dirty="0" smtClean="0">
                <a:ln w="28575" cmpd="thickThin">
                  <a:solidFill>
                    <a:schemeClr val="tx1"/>
                  </a:solidFill>
                </a:ln>
                <a:solidFill>
                  <a:srgbClr val="FFFF00"/>
                </a:solidFill>
                <a:effectLst>
                  <a:outerShdw blurRad="50800" dist="76200" algn="l" rotWithShape="0">
                    <a:schemeClr val="tx1">
                      <a:lumMod val="65000"/>
                      <a:lumOff val="35000"/>
                      <a:alpha val="40000"/>
                    </a:schemeClr>
                  </a:outerShdw>
                </a:effectLst>
                <a:latin typeface="微軟正黑體" pitchFamily="34" charset="-120"/>
              </a:rPr>
              <a:t>ISE</a:t>
            </a:r>
            <a:r>
              <a:rPr lang="en-US" altLang="zh-TW" sz="5400" dirty="0" smtClean="0">
                <a:ln w="28575" cmpd="thickThin">
                  <a:solidFill>
                    <a:schemeClr val="tx1"/>
                  </a:solidFill>
                </a:ln>
                <a:solidFill>
                  <a:srgbClr val="FF0000"/>
                </a:solidFill>
                <a:effectLst>
                  <a:outerShdw blurRad="50800" dist="76200" algn="l" rotWithShape="0">
                    <a:schemeClr val="tx1">
                      <a:lumMod val="65000"/>
                      <a:lumOff val="35000"/>
                      <a:alpha val="40000"/>
                    </a:schemeClr>
                  </a:outerShdw>
                </a:effectLst>
                <a:latin typeface="微軟正黑體" pitchFamily="34" charset="-120"/>
              </a:rPr>
              <a:t>R</a:t>
            </a:r>
            <a:r>
              <a:rPr lang="zh-TW" altLang="en-US" dirty="0" smtClean="0"/>
              <a:t>模式之</a:t>
            </a:r>
            <a:r>
              <a:rPr lang="en-US" altLang="zh-TW" dirty="0" smtClean="0"/>
              <a:t/>
            </a:r>
            <a:br>
              <a:rPr lang="en-US" altLang="zh-TW" dirty="0" smtClean="0"/>
            </a:br>
            <a:r>
              <a:rPr lang="zh-TW" altLang="en-US" dirty="0" smtClean="0"/>
              <a:t>三級處遇性輔導工作</a:t>
            </a:r>
            <a:endParaRPr lang="zh-TW" altLang="en-US" dirty="0"/>
          </a:p>
        </p:txBody>
      </p:sp>
      <p:sp>
        <p:nvSpPr>
          <p:cNvPr id="81923" name="矩形 2"/>
          <p:cNvSpPr>
            <a:spLocks noChangeArrowheads="1"/>
          </p:cNvSpPr>
          <p:nvPr/>
        </p:nvSpPr>
        <p:spPr bwMode="auto">
          <a:xfrm>
            <a:off x="1116013" y="4292600"/>
            <a:ext cx="6769100" cy="1200150"/>
          </a:xfrm>
          <a:prstGeom prst="rect">
            <a:avLst/>
          </a:prstGeom>
          <a:noFill/>
          <a:ln w="9525">
            <a:noFill/>
            <a:miter lim="800000"/>
            <a:headEnd/>
            <a:tailEnd/>
          </a:ln>
        </p:spPr>
        <p:txBody>
          <a:bodyPr>
            <a:spAutoFit/>
          </a:bodyPr>
          <a:lstStyle/>
          <a:p>
            <a:r>
              <a:rPr lang="zh-TW" altLang="en-US" sz="2400" b="1">
                <a:ea typeface="微軟正黑體" pitchFamily="34" charset="-120"/>
              </a:rPr>
              <a:t>當學生出現嚴重適應困難，已運用校內介入性輔導資源處理，但問題仍未改善，且有日益惡化之虞，或校園出現危機時</a:t>
            </a:r>
            <a:endParaRPr lang="zh-TW" altLang="en-US" sz="2400">
              <a:ea typeface="微軟正黑體" pitchFamily="34" charset="-12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274320"/>
            <a:ext cx="8466144" cy="1143000"/>
          </a:xfrm>
        </p:spPr>
        <p:txBody>
          <a:bodyPr>
            <a:normAutofit/>
          </a:bodyPr>
          <a:lstStyle/>
          <a:p>
            <a:pPr>
              <a:defRPr/>
            </a:pPr>
            <a:r>
              <a:rPr lang="en-US" altLang="zh-TW" sz="4000" b="1" dirty="0" smtClean="0">
                <a:ln w="12700">
                  <a:solidFill>
                    <a:srgbClr val="110603"/>
                  </a:solidFill>
                  <a:prstDash val="solid"/>
                </a:ln>
                <a:solidFill>
                  <a:srgbClr val="33CC33"/>
                </a:solidFill>
                <a:effectLst>
                  <a:outerShdw blurRad="41275" dist="20320" dir="1800000" algn="tl" rotWithShape="0">
                    <a:srgbClr val="000000">
                      <a:alpha val="40000"/>
                    </a:srgbClr>
                  </a:outerShdw>
                </a:effectLst>
              </a:rPr>
              <a:t>W</a:t>
            </a:r>
            <a:r>
              <a:rPr lang="en-US" altLang="zh-TW" sz="4000" b="1" dirty="0" smtClean="0">
                <a:ln w="12700">
                  <a:solidFill>
                    <a:srgbClr val="110603"/>
                  </a:solidFill>
                  <a:prstDash val="solid"/>
                </a:ln>
                <a:solidFill>
                  <a:srgbClr val="FFFF00"/>
                </a:solidFill>
                <a:effectLst>
                  <a:outerShdw blurRad="41275" dist="20320" dir="1800000" algn="tl" rotWithShape="0">
                    <a:srgbClr val="000000">
                      <a:alpha val="40000"/>
                    </a:srgbClr>
                  </a:outerShdw>
                </a:effectLst>
              </a:rPr>
              <a:t>ISE</a:t>
            </a:r>
            <a:r>
              <a:rPr lang="en-US" altLang="zh-TW" sz="4000" b="1" dirty="0" smtClean="0">
                <a:ln w="12700">
                  <a:solidFill>
                    <a:srgbClr val="110603"/>
                  </a:solidFill>
                  <a:prstDash val="solid"/>
                </a:ln>
                <a:solidFill>
                  <a:srgbClr val="FF0000"/>
                </a:solidFill>
                <a:effectLst>
                  <a:outerShdw blurRad="41275" dist="20320" dir="1800000" algn="tl" rotWithShape="0">
                    <a:srgbClr val="000000">
                      <a:alpha val="40000"/>
                    </a:srgbClr>
                  </a:outerShdw>
                </a:effectLst>
              </a:rPr>
              <a:t>R</a:t>
            </a:r>
            <a:r>
              <a:rPr lang="zh-TW" altLang="en-US" sz="4000" b="1" dirty="0" smtClean="0"/>
              <a:t>三級處遇性輔導工作主要考量</a:t>
            </a:r>
            <a:endParaRPr lang="zh-TW" altLang="en-US" dirty="0"/>
          </a:p>
        </p:txBody>
      </p:sp>
      <p:graphicFrame>
        <p:nvGraphicFramePr>
          <p:cNvPr id="4" name="資料庫圖表 3"/>
          <p:cNvGraphicFramePr/>
          <p:nvPr/>
        </p:nvGraphicFramePr>
        <p:xfrm>
          <a:off x="395536" y="1397000"/>
          <a:ext cx="8208912" cy="4984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idx="4294967295"/>
          </p:nvPr>
        </p:nvSpPr>
        <p:spPr>
          <a:xfrm>
            <a:off x="1403350" y="260350"/>
            <a:ext cx="5905500" cy="1143000"/>
          </a:xfrm>
        </p:spPr>
        <p:txBody>
          <a:bodyPr>
            <a:noAutofit/>
          </a:bodyPr>
          <a:lstStyle/>
          <a:p>
            <a:pPr>
              <a:defRPr/>
            </a:pPr>
            <a:r>
              <a:rPr lang="zh-TW" altLang="en-US" sz="4800" b="1" dirty="0" smtClean="0">
                <a:solidFill>
                  <a:srgbClr val="C00000"/>
                </a:solidFill>
              </a:rPr>
              <a:t>立即性危機處理原則</a:t>
            </a:r>
            <a:endParaRPr lang="zh-TW" altLang="en-US" sz="4800" dirty="0"/>
          </a:p>
        </p:txBody>
      </p:sp>
      <p:graphicFrame>
        <p:nvGraphicFramePr>
          <p:cNvPr id="4" name="資料庫圖表 3"/>
          <p:cNvGraphicFramePr/>
          <p:nvPr/>
        </p:nvGraphicFramePr>
        <p:xfrm>
          <a:off x="323528" y="1196752"/>
          <a:ext cx="8280920"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資料庫圖表 2"/>
          <p:cNvGraphicFramePr/>
          <p:nvPr/>
        </p:nvGraphicFramePr>
        <p:xfrm>
          <a:off x="395536" y="188640"/>
          <a:ext cx="8496944"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文字方塊 3"/>
          <p:cNvSpPr txBox="1"/>
          <p:nvPr/>
        </p:nvSpPr>
        <p:spPr>
          <a:xfrm>
            <a:off x="2699792" y="6396335"/>
            <a:ext cx="4027064" cy="461665"/>
          </a:xfrm>
          <a:prstGeom prst="rect">
            <a:avLst/>
          </a:prstGeom>
          <a:noFill/>
        </p:spPr>
        <p:txBody>
          <a:bodyPr wrap="none" rtlCol="0">
            <a:spAutoFit/>
          </a:bodyPr>
          <a:lstStyle/>
          <a:p>
            <a:r>
              <a:rPr lang="en-US" altLang="zh-TW" sz="2400" b="1" dirty="0" smtClean="0">
                <a:ln w="12700">
                  <a:solidFill>
                    <a:srgbClr val="110603"/>
                  </a:solidFill>
                  <a:prstDash val="solid"/>
                </a:ln>
                <a:solidFill>
                  <a:srgbClr val="33CC33"/>
                </a:solidFill>
                <a:effectLst>
                  <a:outerShdw blurRad="41275" dist="20320" dir="1800000" algn="tl" rotWithShape="0">
                    <a:srgbClr val="000000">
                      <a:alpha val="40000"/>
                    </a:srgbClr>
                  </a:outerShdw>
                </a:effectLst>
              </a:rPr>
              <a:t>W</a:t>
            </a:r>
            <a:r>
              <a:rPr lang="en-US" altLang="zh-TW" sz="2400" b="1" dirty="0" smtClean="0">
                <a:ln w="12700">
                  <a:solidFill>
                    <a:srgbClr val="110603"/>
                  </a:solidFill>
                  <a:prstDash val="solid"/>
                </a:ln>
                <a:solidFill>
                  <a:srgbClr val="FFFF00"/>
                </a:solidFill>
                <a:effectLst>
                  <a:outerShdw blurRad="41275" dist="20320" dir="1800000" algn="tl" rotWithShape="0">
                    <a:srgbClr val="000000">
                      <a:alpha val="40000"/>
                    </a:srgbClr>
                  </a:outerShdw>
                </a:effectLst>
              </a:rPr>
              <a:t>ISE</a:t>
            </a:r>
            <a:r>
              <a:rPr lang="en-US" altLang="zh-TW" sz="2400" b="1" dirty="0" smtClean="0">
                <a:ln w="12700">
                  <a:solidFill>
                    <a:srgbClr val="110603"/>
                  </a:solidFill>
                  <a:prstDash val="solid"/>
                </a:ln>
                <a:solidFill>
                  <a:srgbClr val="FF0000"/>
                </a:solidFill>
                <a:effectLst>
                  <a:outerShdw blurRad="41275" dist="20320" dir="1800000" algn="tl" rotWithShape="0">
                    <a:srgbClr val="000000">
                      <a:alpha val="40000"/>
                    </a:srgbClr>
                  </a:outerShdw>
                </a:effectLst>
              </a:rPr>
              <a:t>R</a:t>
            </a:r>
            <a:r>
              <a:rPr lang="en-US" altLang="zh-TW" b="1" dirty="0" smtClean="0">
                <a:ln w="12700">
                  <a:solidFill>
                    <a:srgbClr val="110603"/>
                  </a:solidFill>
                  <a:prstDash val="solid"/>
                </a:ln>
                <a:solidFill>
                  <a:srgbClr val="FF0000"/>
                </a:solidFill>
                <a:effectLst>
                  <a:outerShdw blurRad="41275" dist="20320" dir="1800000" algn="tl" rotWithShape="0">
                    <a:srgbClr val="000000">
                      <a:alpha val="40000"/>
                    </a:srgbClr>
                  </a:outerShdw>
                </a:effectLst>
              </a:rPr>
              <a:t> </a:t>
            </a:r>
            <a:r>
              <a:rPr lang="zh-TW" altLang="en-US" b="1" dirty="0" smtClean="0">
                <a:solidFill>
                  <a:prstClr val="black"/>
                </a:solidFill>
                <a:latin typeface="微軟正黑體"/>
                <a:ea typeface="微軟正黑體"/>
              </a:rPr>
              <a:t>的三級處遇的校外輔導資源</a:t>
            </a:r>
            <a:endParaRPr lang="zh-TW" altLang="en-US" b="1" dirty="0">
              <a:solidFill>
                <a:prstClr val="black"/>
              </a:solidFill>
              <a:latin typeface="微軟正黑體"/>
              <a:ea typeface="微軟正黑體"/>
            </a:endParaRPr>
          </a:p>
        </p:txBody>
      </p:sp>
      <p:sp>
        <p:nvSpPr>
          <p:cNvPr id="5" name="投影片編號版面配置區 4"/>
          <p:cNvSpPr>
            <a:spLocks noGrp="1"/>
          </p:cNvSpPr>
          <p:nvPr>
            <p:ph type="sldNum" sz="quarter" idx="12"/>
          </p:nvPr>
        </p:nvSpPr>
        <p:spPr/>
        <p:txBody>
          <a:bodyPr/>
          <a:lstStyle/>
          <a:p>
            <a:pPr>
              <a:defRPr/>
            </a:pPr>
            <a:fld id="{D51D7845-4EDC-47D6-A2A3-78F1A3422E25}" type="slidenum">
              <a:rPr lang="zh-TW" altLang="en-US" smtClean="0">
                <a:solidFill>
                  <a:srgbClr val="E1F0FF">
                    <a:shade val="50000"/>
                    <a:satMod val="200000"/>
                  </a:srgbClr>
                </a:solidFill>
              </a:rPr>
              <a:pPr>
                <a:defRPr/>
              </a:pPr>
              <a:t>6</a:t>
            </a:fld>
            <a:endParaRPr lang="zh-TW" altLang="en-US">
              <a:solidFill>
                <a:srgbClr val="E1F0FF">
                  <a:shade val="50000"/>
                  <a:satMod val="200000"/>
                </a:srgbClr>
              </a:solidFill>
            </a:endParaRPr>
          </a:p>
        </p:txBody>
      </p:sp>
    </p:spTree>
    <p:extLst>
      <p:ext uri="{BB962C8B-B14F-4D97-AF65-F5344CB8AC3E}">
        <p14:creationId xmlns:p14="http://schemas.microsoft.com/office/powerpoint/2010/main" val="17896680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標題 3"/>
          <p:cNvSpPr>
            <a:spLocks noGrp="1"/>
          </p:cNvSpPr>
          <p:nvPr>
            <p:ph type="title"/>
          </p:nvPr>
        </p:nvSpPr>
        <p:spPr>
          <a:xfrm>
            <a:off x="468313" y="188913"/>
            <a:ext cx="7943850" cy="1439862"/>
          </a:xfrm>
        </p:spPr>
        <p:txBody>
          <a:bodyPr/>
          <a:lstStyle/>
          <a:p>
            <a:pPr eaLnBrk="1" fontAlgn="auto" hangingPunct="1">
              <a:spcAft>
                <a:spcPts val="0"/>
              </a:spcAft>
              <a:defRPr/>
            </a:pPr>
            <a:r>
              <a:rPr lang="zh-TW" altLang="en-US" sz="4000" b="1" dirty="0" smtClean="0">
                <a:solidFill>
                  <a:srgbClr val="C00000"/>
                </a:solidFill>
                <a:latin typeface="微軟正黑體" pitchFamily="34" charset="-120"/>
              </a:rPr>
              <a:t>三級處遇性輔導工作的跨專業資源</a:t>
            </a:r>
            <a:endParaRPr lang="zh-TW" altLang="en-US" sz="4000" b="1" dirty="0">
              <a:solidFill>
                <a:srgbClr val="C00000"/>
              </a:solidFill>
              <a:latin typeface="微軟正黑體" pitchFamily="34" charset="-120"/>
            </a:endParaRPr>
          </a:p>
        </p:txBody>
      </p:sp>
      <p:sp>
        <p:nvSpPr>
          <p:cNvPr id="84995" name="Rectangle 3"/>
          <p:cNvSpPr>
            <a:spLocks noGrp="1" noChangeArrowheads="1"/>
          </p:cNvSpPr>
          <p:nvPr>
            <p:ph idx="1"/>
          </p:nvPr>
        </p:nvSpPr>
        <p:spPr>
          <a:xfrm>
            <a:off x="250825" y="1557338"/>
            <a:ext cx="8512175" cy="1366837"/>
          </a:xfrm>
        </p:spPr>
        <p:txBody>
          <a:bodyPr/>
          <a:lstStyle/>
          <a:p>
            <a:pPr eaLnBrk="1" hangingPunct="1"/>
            <a:r>
              <a:rPr lang="zh-TW" altLang="en-US" sz="3000" smtClean="0">
                <a:latin typeface="微軟正黑體" pitchFamily="34" charset="-120"/>
              </a:rPr>
              <a:t>此階段需整合不同專業資源與團隊，以提供多元且深入的處遇性服務</a:t>
            </a:r>
            <a:endParaRPr lang="en-US" altLang="zh-TW" sz="3000" smtClean="0">
              <a:latin typeface="微軟正黑體" pitchFamily="34" charset="-120"/>
            </a:endParaRPr>
          </a:p>
        </p:txBody>
      </p:sp>
      <p:graphicFrame>
        <p:nvGraphicFramePr>
          <p:cNvPr id="6" name="資料圖表 5"/>
          <p:cNvGraphicFramePr/>
          <p:nvPr/>
        </p:nvGraphicFramePr>
        <p:xfrm>
          <a:off x="179512" y="2708920"/>
          <a:ext cx="8640960" cy="35588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a:defRPr/>
            </a:pPr>
            <a:r>
              <a:rPr lang="zh-TW" altLang="en-US" b="1" dirty="0" smtClean="0">
                <a:solidFill>
                  <a:srgbClr val="C00000"/>
                </a:solidFill>
              </a:rPr>
              <a:t>二級轉三級個案輔導流程</a:t>
            </a:r>
            <a:endParaRPr lang="zh-TW" altLang="en-US" b="1" dirty="0">
              <a:solidFill>
                <a:srgbClr val="C00000"/>
              </a:solidFill>
            </a:endParaRPr>
          </a:p>
        </p:txBody>
      </p:sp>
      <p:graphicFrame>
        <p:nvGraphicFramePr>
          <p:cNvPr id="5" name="內容版面配置區 4"/>
          <p:cNvGraphicFramePr>
            <a:graphicFrameLocks noGrp="1"/>
          </p:cNvGraphicFramePr>
          <p:nvPr>
            <p:ph idx="1"/>
          </p:nvPr>
        </p:nvGraphicFramePr>
        <p:xfrm>
          <a:off x="251520" y="1412875"/>
          <a:ext cx="8713093" cy="51847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FFEFD1"/>
            </a:gs>
            <a:gs pos="64999">
              <a:srgbClr val="F0EBD5"/>
            </a:gs>
            <a:gs pos="100000">
              <a:srgbClr val="D1C39F"/>
            </a:gs>
          </a:gsLst>
          <a:lin ang="5400000"/>
        </a:gradFill>
        <a:effectLst/>
      </p:bgPr>
    </p:bg>
    <p:spTree>
      <p:nvGrpSpPr>
        <p:cNvPr id="1" name=""/>
        <p:cNvGrpSpPr/>
        <p:nvPr/>
      </p:nvGrpSpPr>
      <p:grpSpPr>
        <a:xfrm>
          <a:off x="0" y="0"/>
          <a:ext cx="0" cy="0"/>
          <a:chOff x="0" y="0"/>
          <a:chExt cx="0" cy="0"/>
        </a:xfrm>
      </p:grpSpPr>
      <p:sp>
        <p:nvSpPr>
          <p:cNvPr id="4" name="標題 3"/>
          <p:cNvSpPr>
            <a:spLocks noGrp="1"/>
          </p:cNvSpPr>
          <p:nvPr>
            <p:ph type="title"/>
          </p:nvPr>
        </p:nvSpPr>
        <p:spPr>
          <a:xfrm>
            <a:off x="755650" y="2600325"/>
            <a:ext cx="7704138" cy="2286000"/>
          </a:xfrm>
        </p:spPr>
        <p:txBody>
          <a:bodyPr>
            <a:normAutofit fontScale="90000"/>
          </a:bodyPr>
          <a:lstStyle/>
          <a:p>
            <a:pPr>
              <a:defRPr/>
            </a:pPr>
            <a:r>
              <a:rPr lang="zh-TW" altLang="en-US" sz="5400" dirty="0" smtClean="0"/>
              <a:t>輔導教師工作的原則性規範</a:t>
            </a:r>
            <a:r>
              <a:rPr lang="en-US" altLang="zh-TW" sz="5400" dirty="0" smtClean="0"/>
              <a:t/>
            </a:r>
            <a:br>
              <a:rPr lang="en-US" altLang="zh-TW" sz="5400" dirty="0" smtClean="0"/>
            </a:br>
            <a:r>
              <a:rPr lang="zh-TW" altLang="en-US" sz="3100" dirty="0" smtClean="0">
                <a:solidFill>
                  <a:srgbClr val="C00000"/>
                </a:solidFill>
              </a:rPr>
              <a:t>以下原則僅供參考；</a:t>
            </a:r>
            <a:r>
              <a:rPr lang="en-US" altLang="zh-TW" sz="3100" dirty="0" smtClean="0">
                <a:solidFill>
                  <a:srgbClr val="C00000"/>
                </a:solidFill>
              </a:rPr>
              <a:t/>
            </a:r>
            <a:br>
              <a:rPr lang="en-US" altLang="zh-TW" sz="3100" dirty="0" smtClean="0">
                <a:solidFill>
                  <a:srgbClr val="C00000"/>
                </a:solidFill>
              </a:rPr>
            </a:br>
            <a:r>
              <a:rPr lang="zh-TW" altLang="en-US" sz="3100" dirty="0" smtClean="0">
                <a:solidFill>
                  <a:srgbClr val="C00000"/>
                </a:solidFill>
              </a:rPr>
              <a:t>實際工作規範，由各縣市自行訂定之。</a:t>
            </a:r>
            <a:endParaRPr lang="zh-TW" altLang="en-US" sz="3100" dirty="0">
              <a:solidFill>
                <a:srgbClr val="C00000"/>
              </a:solidFill>
            </a:endParaRPr>
          </a:p>
        </p:txBody>
      </p:sp>
    </p:spTree>
    <p:extLst>
      <p:ext uri="{BB962C8B-B14F-4D97-AF65-F5344CB8AC3E}">
        <p14:creationId xmlns:p14="http://schemas.microsoft.com/office/powerpoint/2010/main" val="2591375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idx="4294967295"/>
          </p:nvPr>
        </p:nvSpPr>
        <p:spPr>
          <a:xfrm>
            <a:off x="468313" y="0"/>
            <a:ext cx="6264275" cy="1143000"/>
          </a:xfrm>
        </p:spPr>
        <p:txBody>
          <a:bodyPr vert="horz" wrap="square" lIns="91440" tIns="45720" rIns="91440" bIns="45720" numCol="1" anchorCtr="0" compatLnSpc="1">
            <a:prstTxWarp prst="textNoShape">
              <a:avLst/>
            </a:prstTxWarp>
            <a:noAutofit/>
          </a:bodyPr>
          <a:lstStyle/>
          <a:p>
            <a:pPr algn="ctr">
              <a:defRPr/>
            </a:pPr>
            <a:r>
              <a:rPr lang="zh-TW" altLang="zh-TW" sz="3900" b="1" dirty="0" smtClean="0">
                <a:solidFill>
                  <a:srgbClr val="C00000"/>
                </a:solidFill>
                <a:effectLst>
                  <a:outerShdw blurRad="38100" dist="38100" dir="2700000" algn="tl">
                    <a:srgbClr val="C0C0C0"/>
                  </a:outerShdw>
                </a:effectLst>
              </a:rPr>
              <a:t>輔導教師</a:t>
            </a:r>
            <a:r>
              <a:rPr lang="zh-TW" altLang="en-US" sz="3900" b="1" dirty="0" smtClean="0">
                <a:solidFill>
                  <a:srgbClr val="C00000"/>
                </a:solidFill>
                <a:effectLst>
                  <a:outerShdw blurRad="38100" dist="38100" dir="2700000" algn="tl">
                    <a:srgbClr val="C0C0C0"/>
                  </a:outerShdw>
                </a:effectLst>
              </a:rPr>
              <a:t>的核心工作</a:t>
            </a:r>
          </a:p>
        </p:txBody>
      </p:sp>
      <p:graphicFrame>
        <p:nvGraphicFramePr>
          <p:cNvPr id="3" name="內容版面配置區 2"/>
          <p:cNvGraphicFramePr>
            <a:graphicFrameLocks noGrp="1"/>
          </p:cNvGraphicFramePr>
          <p:nvPr>
            <p:ph idx="4294967295"/>
          </p:nvPr>
        </p:nvGraphicFramePr>
        <p:xfrm>
          <a:off x="323528" y="836712"/>
          <a:ext cx="8496622" cy="6021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22970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a:xfrm>
            <a:off x="1042988" y="274638"/>
            <a:ext cx="7891462" cy="1143000"/>
          </a:xfrm>
        </p:spPr>
        <p:txBody>
          <a:bodyPr vert="horz" wrap="square" lIns="91440" tIns="45720" rIns="91440" bIns="45720" numCol="1" anchorCtr="0" compatLnSpc="1">
            <a:prstTxWarp prst="textNoShape">
              <a:avLst/>
            </a:prstTxWarp>
          </a:bodyPr>
          <a:lstStyle/>
          <a:p>
            <a:pPr>
              <a:defRPr/>
            </a:pPr>
            <a:r>
              <a:rPr lang="zh-TW" altLang="zh-TW" sz="3900" b="1" dirty="0" smtClean="0">
                <a:solidFill>
                  <a:srgbClr val="C00000"/>
                </a:solidFill>
                <a:effectLst>
                  <a:outerShdw blurRad="38100" dist="38100" dir="2700000" algn="tl">
                    <a:srgbClr val="C0C0C0"/>
                  </a:outerShdw>
                </a:effectLst>
              </a:rPr>
              <a:t>輔導教師</a:t>
            </a:r>
            <a:r>
              <a:rPr lang="zh-TW" altLang="en-US" sz="3900" b="1" dirty="0" smtClean="0">
                <a:solidFill>
                  <a:srgbClr val="C00000"/>
                </a:solidFill>
                <a:effectLst>
                  <a:outerShdw blurRad="38100" dist="38100" dir="2700000" algn="tl">
                    <a:srgbClr val="C0C0C0"/>
                  </a:outerShdw>
                </a:effectLst>
              </a:rPr>
              <a:t>的基礎工作</a:t>
            </a:r>
            <a:endParaRPr lang="zh-TW" altLang="en-US" dirty="0" smtClean="0">
              <a:solidFill>
                <a:srgbClr val="C00000"/>
              </a:solidFill>
              <a:effectLst/>
            </a:endParaRPr>
          </a:p>
        </p:txBody>
      </p:sp>
      <p:graphicFrame>
        <p:nvGraphicFramePr>
          <p:cNvPr id="5" name="內容版面配置區 4"/>
          <p:cNvGraphicFramePr>
            <a:graphicFrameLocks noGrp="1"/>
          </p:cNvGraphicFramePr>
          <p:nvPr>
            <p:ph idx="1"/>
          </p:nvPr>
        </p:nvGraphicFramePr>
        <p:xfrm>
          <a:off x="395536" y="1268413"/>
          <a:ext cx="8538914" cy="52562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57954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idx="4294967295"/>
          </p:nvPr>
        </p:nvSpPr>
        <p:spPr>
          <a:xfrm>
            <a:off x="684213" y="0"/>
            <a:ext cx="8178800" cy="1143000"/>
          </a:xfrm>
        </p:spPr>
        <p:txBody>
          <a:bodyPr/>
          <a:lstStyle/>
          <a:p>
            <a:pPr>
              <a:defRPr/>
            </a:pPr>
            <a:r>
              <a:rPr lang="zh-TW" altLang="en-US" b="1" dirty="0" smtClean="0">
                <a:solidFill>
                  <a:srgbClr val="C00000"/>
                </a:solidFill>
              </a:rPr>
              <a:t>專任</a:t>
            </a:r>
            <a:r>
              <a:rPr lang="zh-TW" altLang="zh-TW" b="1" dirty="0" smtClean="0">
                <a:solidFill>
                  <a:srgbClr val="C00000"/>
                </a:solidFill>
              </a:rPr>
              <a:t>輔導教師</a:t>
            </a:r>
            <a:r>
              <a:rPr lang="zh-TW" altLang="en-US" b="1" dirty="0" smtClean="0">
                <a:solidFill>
                  <a:srgbClr val="C00000"/>
                </a:solidFill>
              </a:rPr>
              <a:t>的獨特性工作</a:t>
            </a:r>
            <a:endParaRPr lang="zh-TW" altLang="en-US" b="1" dirty="0">
              <a:solidFill>
                <a:srgbClr val="C00000"/>
              </a:solidFill>
            </a:endParaRPr>
          </a:p>
        </p:txBody>
      </p:sp>
      <p:graphicFrame>
        <p:nvGraphicFramePr>
          <p:cNvPr id="6" name="內容版面配置區 5"/>
          <p:cNvGraphicFramePr>
            <a:graphicFrameLocks noGrp="1"/>
          </p:cNvGraphicFramePr>
          <p:nvPr>
            <p:ph idx="4294967295"/>
          </p:nvPr>
        </p:nvGraphicFramePr>
        <p:xfrm>
          <a:off x="0" y="620688"/>
          <a:ext cx="9007078" cy="63816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519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a:xfrm>
            <a:off x="395288" y="274638"/>
            <a:ext cx="8539162" cy="1143000"/>
          </a:xfrm>
        </p:spPr>
        <p:txBody>
          <a:bodyPr>
            <a:normAutofit fontScale="90000"/>
          </a:bodyPr>
          <a:lstStyle/>
          <a:p>
            <a:pPr eaLnBrk="1" fontAlgn="auto" hangingPunct="1">
              <a:spcAft>
                <a:spcPts val="0"/>
              </a:spcAft>
              <a:defRPr/>
            </a:pPr>
            <a:r>
              <a:rPr lang="zh-TW" altLang="en-US" b="1" dirty="0" smtClean="0">
                <a:solidFill>
                  <a:srgbClr val="C00000"/>
                </a:solidFill>
              </a:rPr>
              <a:t>輔導教師的三級處遇性輔導工作重點</a:t>
            </a:r>
            <a:endParaRPr lang="zh-TW" altLang="en-US" b="1" dirty="0">
              <a:solidFill>
                <a:srgbClr val="C00000"/>
              </a:solidFill>
            </a:endParaRPr>
          </a:p>
        </p:txBody>
      </p:sp>
      <p:graphicFrame>
        <p:nvGraphicFramePr>
          <p:cNvPr id="3" name="內容版面配置區 2"/>
          <p:cNvGraphicFramePr>
            <a:graphicFrameLocks noGrp="1"/>
          </p:cNvGraphicFramePr>
          <p:nvPr>
            <p:ph idx="1"/>
          </p:nvPr>
        </p:nvGraphicFramePr>
        <p:xfrm>
          <a:off x="755576" y="1447800"/>
          <a:ext cx="8178874"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42988" y="260350"/>
            <a:ext cx="8101012" cy="1143000"/>
          </a:xfrm>
        </p:spPr>
        <p:txBody>
          <a:bodyPr>
            <a:noAutofit/>
          </a:bodyPr>
          <a:lstStyle/>
          <a:p>
            <a:pPr>
              <a:defRPr/>
            </a:pPr>
            <a:r>
              <a:rPr lang="zh-TW" altLang="en-US" sz="4000" b="1" dirty="0" smtClean="0">
                <a:solidFill>
                  <a:srgbClr val="C00000"/>
                </a:solidFill>
              </a:rPr>
              <a:t>轉介至學生輔導諮商中心的原則</a:t>
            </a:r>
            <a:endParaRPr lang="zh-TW" altLang="en-US" sz="4000" b="1" dirty="0">
              <a:solidFill>
                <a:srgbClr val="C00000"/>
              </a:solidFill>
            </a:endParaRPr>
          </a:p>
        </p:txBody>
      </p:sp>
      <p:graphicFrame>
        <p:nvGraphicFramePr>
          <p:cNvPr id="4" name="內容版面配置區 3"/>
          <p:cNvGraphicFramePr>
            <a:graphicFrameLocks noGrp="1"/>
          </p:cNvGraphicFramePr>
          <p:nvPr>
            <p:ph idx="1"/>
          </p:nvPr>
        </p:nvGraphicFramePr>
        <p:xfrm>
          <a:off x="251520" y="1341438"/>
          <a:ext cx="8641655" cy="5111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a:xfrm>
            <a:off x="755650" y="274638"/>
            <a:ext cx="8178800" cy="1143000"/>
          </a:xfrm>
        </p:spPr>
        <p:txBody>
          <a:bodyPr/>
          <a:lstStyle/>
          <a:p>
            <a:pPr>
              <a:defRPr/>
            </a:pPr>
            <a:r>
              <a:rPr lang="zh-TW" altLang="en-US" b="1" dirty="0" smtClean="0">
                <a:solidFill>
                  <a:srgbClr val="C00000"/>
                </a:solidFill>
              </a:rPr>
              <a:t>學生輔導諮商中心的處遇服務</a:t>
            </a:r>
            <a:endParaRPr lang="zh-TW" altLang="en-US" b="1" dirty="0">
              <a:solidFill>
                <a:srgbClr val="C00000"/>
              </a:solidFill>
            </a:endParaRPr>
          </a:p>
        </p:txBody>
      </p:sp>
      <p:graphicFrame>
        <p:nvGraphicFramePr>
          <p:cNvPr id="3" name="內容版面配置區 2"/>
          <p:cNvGraphicFramePr>
            <a:graphicFrameLocks noGrp="1"/>
          </p:cNvGraphicFramePr>
          <p:nvPr>
            <p:ph idx="1"/>
          </p:nvPr>
        </p:nvGraphicFramePr>
        <p:xfrm>
          <a:off x="251520" y="1484313"/>
          <a:ext cx="8682930" cy="47640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0114" name="標題 1"/>
          <p:cNvSpPr>
            <a:spLocks noGrp="1"/>
          </p:cNvSpPr>
          <p:nvPr>
            <p:ph type="title"/>
          </p:nvPr>
        </p:nvSpPr>
        <p:spPr bwMode="auto">
          <a:xfrm>
            <a:off x="1435100" y="274638"/>
            <a:ext cx="7499350" cy="1143000"/>
          </a:xfrm>
        </p:spPr>
        <p:txBody>
          <a:bodyPr vert="horz" wrap="square" lIns="91440" tIns="45720" rIns="91440" bIns="45720" numCol="1" anchorCtr="0" compatLnSpc="1">
            <a:prstTxWarp prst="textNoShape">
              <a:avLst/>
            </a:prstTxWarp>
          </a:bodyPr>
          <a:lstStyle/>
          <a:p>
            <a:pPr marL="342900" indent="-342900"/>
            <a:r>
              <a:rPr lang="zh-TW" altLang="en-US" sz="3600" b="1" smtClean="0">
                <a:solidFill>
                  <a:srgbClr val="C00000"/>
                </a:solidFill>
                <a:effectLst/>
              </a:rPr>
              <a:t>學校與學生輔導諮商中心合作 </a:t>
            </a:r>
          </a:p>
        </p:txBody>
      </p:sp>
      <p:graphicFrame>
        <p:nvGraphicFramePr>
          <p:cNvPr id="2" name="內容版面配置區 1"/>
          <p:cNvGraphicFramePr>
            <a:graphicFrameLocks noGrp="1"/>
          </p:cNvGraphicFramePr>
          <p:nvPr>
            <p:ph idx="4294967295"/>
          </p:nvPr>
        </p:nvGraphicFramePr>
        <p:xfrm>
          <a:off x="539552" y="1052513"/>
          <a:ext cx="8245673" cy="568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1138" name="標題 1"/>
          <p:cNvSpPr>
            <a:spLocks noGrp="1"/>
          </p:cNvSpPr>
          <p:nvPr>
            <p:ph type="title"/>
          </p:nvPr>
        </p:nvSpPr>
        <p:spPr bwMode="auto">
          <a:xfrm>
            <a:off x="1042988" y="115888"/>
            <a:ext cx="7891462" cy="1143000"/>
          </a:xfrm>
        </p:spPr>
        <p:txBody>
          <a:bodyPr vert="horz" wrap="square" lIns="91440" tIns="45720" rIns="91440" bIns="45720" numCol="1" anchorCtr="0" compatLnSpc="1">
            <a:prstTxWarp prst="textNoShape">
              <a:avLst/>
            </a:prstTxWarp>
          </a:bodyPr>
          <a:lstStyle/>
          <a:p>
            <a:pPr marL="342900" indent="-342900"/>
            <a:r>
              <a:rPr lang="zh-TW" altLang="en-US" sz="3600" b="1" smtClean="0">
                <a:solidFill>
                  <a:srgbClr val="C00000"/>
                </a:solidFill>
                <a:effectLst/>
              </a:rPr>
              <a:t>學生輔導諮商中心與學校合作 </a:t>
            </a:r>
          </a:p>
        </p:txBody>
      </p:sp>
      <p:graphicFrame>
        <p:nvGraphicFramePr>
          <p:cNvPr id="2" name="內容版面配置區 1"/>
          <p:cNvGraphicFramePr>
            <a:graphicFrameLocks noGrp="1"/>
          </p:cNvGraphicFramePr>
          <p:nvPr>
            <p:ph idx="1"/>
          </p:nvPr>
        </p:nvGraphicFramePr>
        <p:xfrm>
          <a:off x="179512" y="1052736"/>
          <a:ext cx="8784976" cy="56893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62" name="Rectangle 19"/>
          <p:cNvSpPr>
            <a:spLocks noChangeArrowheads="1"/>
          </p:cNvSpPr>
          <p:nvPr/>
        </p:nvSpPr>
        <p:spPr bwMode="auto">
          <a:xfrm>
            <a:off x="179388" y="5970588"/>
            <a:ext cx="8640762" cy="762000"/>
          </a:xfrm>
          <a:prstGeom prst="rect">
            <a:avLst/>
          </a:prstGeom>
          <a:noFill/>
          <a:ln w="9525">
            <a:noFill/>
            <a:miter lim="800000"/>
            <a:headEnd/>
            <a:tailEnd/>
          </a:ln>
        </p:spPr>
        <p:txBody>
          <a:bodyPr anchor="ctr">
            <a:spAutoFit/>
          </a:bodyPr>
          <a:lstStyle/>
          <a:p>
            <a:pPr algn="ctr"/>
            <a:r>
              <a:rPr kumimoji="0" lang="zh-TW" altLang="en-US" sz="2400" b="1">
                <a:solidFill>
                  <a:srgbClr val="080808"/>
                </a:solidFill>
                <a:latin typeface="Gill Sans MT" pitchFamily="34" charset="0"/>
              </a:rPr>
              <a:t>專業輔導人員與學校輔導人員的跨專業合作歷程</a:t>
            </a:r>
          </a:p>
          <a:p>
            <a:pPr algn="ctr"/>
            <a:r>
              <a:rPr kumimoji="0" lang="zh-TW" altLang="en-US" sz="2000">
                <a:solidFill>
                  <a:srgbClr val="080808"/>
                </a:solidFill>
                <a:latin typeface="Gill Sans MT" pitchFamily="34" charset="0"/>
              </a:rPr>
              <a:t>（引自王麗斐、杜淑芬，</a:t>
            </a:r>
            <a:r>
              <a:rPr kumimoji="0" lang="en-US" altLang="zh-TW" sz="2000">
                <a:solidFill>
                  <a:srgbClr val="080808"/>
                </a:solidFill>
                <a:latin typeface="Gill Sans MT" pitchFamily="34" charset="0"/>
              </a:rPr>
              <a:t>2009</a:t>
            </a:r>
            <a:r>
              <a:rPr kumimoji="0" lang="zh-TW" altLang="en-US" sz="2000">
                <a:solidFill>
                  <a:srgbClr val="080808"/>
                </a:solidFill>
                <a:latin typeface="Gill Sans MT" pitchFamily="34" charset="0"/>
              </a:rPr>
              <a:t>）</a:t>
            </a:r>
            <a:endParaRPr kumimoji="0" lang="zh-TW" altLang="en-US" sz="2400" b="1">
              <a:solidFill>
                <a:srgbClr val="080808"/>
              </a:solidFill>
              <a:latin typeface="Gill Sans MT" pitchFamily="34" charset="0"/>
            </a:endParaRPr>
          </a:p>
        </p:txBody>
      </p:sp>
      <p:sp>
        <p:nvSpPr>
          <p:cNvPr id="92163" name="Text Box 20"/>
          <p:cNvSpPr txBox="1">
            <a:spLocks noChangeArrowheads="1"/>
          </p:cNvSpPr>
          <p:nvPr/>
        </p:nvSpPr>
        <p:spPr bwMode="auto">
          <a:xfrm>
            <a:off x="5853113" y="1230313"/>
            <a:ext cx="3290887" cy="1108075"/>
          </a:xfrm>
          <a:prstGeom prst="rect">
            <a:avLst/>
          </a:prstGeom>
          <a:noFill/>
          <a:ln w="9525">
            <a:noFill/>
            <a:miter lim="800000"/>
            <a:headEnd/>
            <a:tailEnd/>
          </a:ln>
        </p:spPr>
        <p:txBody>
          <a:bodyPr>
            <a:spAutoFit/>
          </a:bodyPr>
          <a:lstStyle/>
          <a:p>
            <a:r>
              <a:rPr kumimoji="0" lang="zh-TW" altLang="en-US" sz="2200" b="1">
                <a:latin typeface="Gill Sans MT" pitchFamily="34" charset="0"/>
              </a:rPr>
              <a:t>白底：學校輔導人員；</a:t>
            </a:r>
          </a:p>
          <a:p>
            <a:r>
              <a:rPr kumimoji="0" lang="zh-TW" altLang="en-US" sz="2200" b="1">
                <a:latin typeface="Gill Sans MT" pitchFamily="34" charset="0"/>
              </a:rPr>
              <a:t>黑底：專業輔導人員；</a:t>
            </a:r>
          </a:p>
          <a:p>
            <a:r>
              <a:rPr kumimoji="0" lang="zh-TW" altLang="en-US" sz="2200" b="1">
                <a:latin typeface="Gill Sans MT" pitchFamily="34" charset="0"/>
              </a:rPr>
              <a:t>黃底：共同合作。</a:t>
            </a:r>
          </a:p>
        </p:txBody>
      </p:sp>
      <p:sp>
        <p:nvSpPr>
          <p:cNvPr id="92164" name="Rectangle 2"/>
          <p:cNvSpPr>
            <a:spLocks noChangeArrowheads="1"/>
          </p:cNvSpPr>
          <p:nvPr/>
        </p:nvSpPr>
        <p:spPr bwMode="auto">
          <a:xfrm>
            <a:off x="1150938" y="2882900"/>
            <a:ext cx="5721350" cy="2027238"/>
          </a:xfrm>
          <a:prstGeom prst="rect">
            <a:avLst/>
          </a:prstGeom>
          <a:solidFill>
            <a:srgbClr val="FFFFFF"/>
          </a:solidFill>
          <a:ln w="47625">
            <a:solidFill>
              <a:schemeClr val="tx1"/>
            </a:solidFill>
            <a:prstDash val="dashDot"/>
            <a:miter lim="800000"/>
            <a:headEnd/>
            <a:tailEnd/>
          </a:ln>
        </p:spPr>
        <p:txBody>
          <a:bodyPr wrap="none" anchor="ctr"/>
          <a:lstStyle/>
          <a:p>
            <a:pPr algn="ctr"/>
            <a:endParaRPr kumimoji="0" lang="zh-TW" altLang="en-US">
              <a:latin typeface="Gill Sans MT" pitchFamily="34" charset="0"/>
            </a:endParaRPr>
          </a:p>
        </p:txBody>
      </p:sp>
      <p:sp>
        <p:nvSpPr>
          <p:cNvPr id="92165" name="Oval 3"/>
          <p:cNvSpPr>
            <a:spLocks noChangeArrowheads="1"/>
          </p:cNvSpPr>
          <p:nvPr/>
        </p:nvSpPr>
        <p:spPr bwMode="auto">
          <a:xfrm>
            <a:off x="2247900" y="404813"/>
            <a:ext cx="3292475" cy="777875"/>
          </a:xfrm>
          <a:prstGeom prst="ellipse">
            <a:avLst/>
          </a:prstGeom>
          <a:solidFill>
            <a:srgbClr val="FFFFFF"/>
          </a:solidFill>
          <a:ln w="9525">
            <a:solidFill>
              <a:srgbClr val="000000"/>
            </a:solidFill>
            <a:round/>
            <a:headEnd/>
            <a:tailEnd/>
          </a:ln>
        </p:spPr>
        <p:txBody>
          <a:bodyPr lIns="54000" tIns="82800" rIns="54000"/>
          <a:lstStyle/>
          <a:p>
            <a:pPr>
              <a:spcBef>
                <a:spcPts val="900"/>
              </a:spcBef>
            </a:pPr>
            <a:r>
              <a:rPr kumimoji="0" lang="zh-TW" altLang="en-US" sz="2000" b="1">
                <a:latin typeface="Times New Roman" pitchFamily="18" charset="0"/>
              </a:rPr>
              <a:t>宣導與引入個案</a:t>
            </a:r>
          </a:p>
        </p:txBody>
      </p:sp>
      <p:sp>
        <p:nvSpPr>
          <p:cNvPr id="92166" name="Oval 4"/>
          <p:cNvSpPr>
            <a:spLocks noChangeArrowheads="1"/>
          </p:cNvSpPr>
          <p:nvPr/>
        </p:nvSpPr>
        <p:spPr bwMode="auto">
          <a:xfrm>
            <a:off x="2249488" y="1343025"/>
            <a:ext cx="3368675" cy="658813"/>
          </a:xfrm>
          <a:prstGeom prst="ellipse">
            <a:avLst/>
          </a:prstGeom>
          <a:solidFill>
            <a:srgbClr val="FFFF00"/>
          </a:solidFill>
          <a:ln w="9525">
            <a:solidFill>
              <a:srgbClr val="000000"/>
            </a:solidFill>
            <a:round/>
            <a:headEnd/>
            <a:tailEnd/>
          </a:ln>
        </p:spPr>
        <p:txBody>
          <a:bodyPr/>
          <a:lstStyle/>
          <a:p>
            <a:pPr>
              <a:spcBef>
                <a:spcPts val="900"/>
              </a:spcBef>
            </a:pPr>
            <a:r>
              <a:rPr kumimoji="0" lang="zh-TW" altLang="en-US" sz="2000" b="1">
                <a:latin typeface="Times New Roman" pitchFamily="18" charset="0"/>
              </a:rPr>
              <a:t>篩選與開案評估</a:t>
            </a:r>
            <a:endParaRPr kumimoji="0" lang="zh-TW" altLang="en-US" sz="2000">
              <a:latin typeface="Gill Sans MT" pitchFamily="34" charset="0"/>
            </a:endParaRPr>
          </a:p>
        </p:txBody>
      </p:sp>
      <p:sp>
        <p:nvSpPr>
          <p:cNvPr id="92167" name="Oval 5"/>
          <p:cNvSpPr>
            <a:spLocks noChangeArrowheads="1"/>
          </p:cNvSpPr>
          <p:nvPr/>
        </p:nvSpPr>
        <p:spPr bwMode="auto">
          <a:xfrm>
            <a:off x="2325688" y="2227263"/>
            <a:ext cx="3214687" cy="547687"/>
          </a:xfrm>
          <a:prstGeom prst="ellipse">
            <a:avLst/>
          </a:prstGeom>
          <a:solidFill>
            <a:srgbClr val="FFFF00"/>
          </a:solidFill>
          <a:ln w="9525">
            <a:solidFill>
              <a:schemeClr val="tx1"/>
            </a:solidFill>
            <a:round/>
            <a:headEnd/>
            <a:tailEnd/>
          </a:ln>
        </p:spPr>
        <p:txBody>
          <a:bodyPr/>
          <a:lstStyle/>
          <a:p>
            <a:pPr algn="ctr">
              <a:spcBef>
                <a:spcPts val="900"/>
              </a:spcBef>
            </a:pPr>
            <a:r>
              <a:rPr kumimoji="0" lang="zh-TW" altLang="en-US" sz="2000" b="1">
                <a:latin typeface="Times New Roman" pitchFamily="18" charset="0"/>
              </a:rPr>
              <a:t>排案與聯繫</a:t>
            </a:r>
            <a:endParaRPr kumimoji="0" lang="zh-TW" altLang="en-US" sz="2000">
              <a:latin typeface="Gill Sans MT" pitchFamily="34" charset="0"/>
            </a:endParaRPr>
          </a:p>
        </p:txBody>
      </p:sp>
      <p:sp>
        <p:nvSpPr>
          <p:cNvPr id="92168" name="Oval 6"/>
          <p:cNvSpPr>
            <a:spLocks noChangeArrowheads="1"/>
          </p:cNvSpPr>
          <p:nvPr/>
        </p:nvSpPr>
        <p:spPr bwMode="auto">
          <a:xfrm>
            <a:off x="2168525" y="5135563"/>
            <a:ext cx="3762375" cy="549275"/>
          </a:xfrm>
          <a:prstGeom prst="ellipse">
            <a:avLst/>
          </a:prstGeom>
          <a:solidFill>
            <a:srgbClr val="FFFFFF"/>
          </a:solidFill>
          <a:ln w="9525">
            <a:solidFill>
              <a:srgbClr val="000000"/>
            </a:solidFill>
            <a:round/>
            <a:headEnd/>
            <a:tailEnd/>
          </a:ln>
        </p:spPr>
        <p:txBody>
          <a:bodyPr/>
          <a:lstStyle/>
          <a:p>
            <a:pPr>
              <a:spcBef>
                <a:spcPts val="900"/>
              </a:spcBef>
            </a:pPr>
            <a:r>
              <a:rPr kumimoji="0" lang="zh-TW" altLang="en-US" sz="2000" b="1">
                <a:latin typeface="Times New Roman" pitchFamily="18" charset="0"/>
              </a:rPr>
              <a:t>轉回原校與追蹤輔導</a:t>
            </a:r>
            <a:endParaRPr kumimoji="0" lang="zh-TW" altLang="en-US" sz="2000">
              <a:latin typeface="Gill Sans MT" pitchFamily="34" charset="0"/>
            </a:endParaRPr>
          </a:p>
        </p:txBody>
      </p:sp>
      <p:sp>
        <p:nvSpPr>
          <p:cNvPr id="92169" name="Line 7"/>
          <p:cNvSpPr>
            <a:spLocks noChangeShapeType="1"/>
          </p:cNvSpPr>
          <p:nvPr/>
        </p:nvSpPr>
        <p:spPr bwMode="auto">
          <a:xfrm>
            <a:off x="3878263" y="2776538"/>
            <a:ext cx="0" cy="219075"/>
          </a:xfrm>
          <a:prstGeom prst="line">
            <a:avLst/>
          </a:prstGeom>
          <a:noFill/>
          <a:ln w="38100">
            <a:solidFill>
              <a:srgbClr val="000000"/>
            </a:solidFill>
            <a:round/>
            <a:headEnd/>
            <a:tailEnd type="triangle" w="med" len="med"/>
          </a:ln>
        </p:spPr>
        <p:txBody>
          <a:bodyPr/>
          <a:lstStyle/>
          <a:p>
            <a:endParaRPr lang="zh-TW" altLang="en-US"/>
          </a:p>
        </p:txBody>
      </p:sp>
      <p:sp>
        <p:nvSpPr>
          <p:cNvPr id="92170" name="Line 8"/>
          <p:cNvSpPr>
            <a:spLocks noChangeShapeType="1"/>
          </p:cNvSpPr>
          <p:nvPr/>
        </p:nvSpPr>
        <p:spPr bwMode="auto">
          <a:xfrm>
            <a:off x="3878263" y="2006600"/>
            <a:ext cx="0" cy="220663"/>
          </a:xfrm>
          <a:prstGeom prst="line">
            <a:avLst/>
          </a:prstGeom>
          <a:noFill/>
          <a:ln w="38100">
            <a:solidFill>
              <a:srgbClr val="000000"/>
            </a:solidFill>
            <a:round/>
            <a:headEnd/>
            <a:tailEnd type="triangle" w="med" len="med"/>
          </a:ln>
        </p:spPr>
        <p:txBody>
          <a:bodyPr/>
          <a:lstStyle/>
          <a:p>
            <a:endParaRPr lang="zh-TW" altLang="en-US"/>
          </a:p>
        </p:txBody>
      </p:sp>
      <p:sp>
        <p:nvSpPr>
          <p:cNvPr id="92171" name="Line 9"/>
          <p:cNvSpPr>
            <a:spLocks noChangeShapeType="1"/>
          </p:cNvSpPr>
          <p:nvPr/>
        </p:nvSpPr>
        <p:spPr bwMode="auto">
          <a:xfrm>
            <a:off x="3878263" y="1128713"/>
            <a:ext cx="0" cy="219075"/>
          </a:xfrm>
          <a:prstGeom prst="line">
            <a:avLst/>
          </a:prstGeom>
          <a:noFill/>
          <a:ln w="38100">
            <a:solidFill>
              <a:srgbClr val="000000"/>
            </a:solidFill>
            <a:round/>
            <a:headEnd/>
            <a:tailEnd type="triangle" w="med" len="med"/>
          </a:ln>
        </p:spPr>
        <p:txBody>
          <a:bodyPr/>
          <a:lstStyle/>
          <a:p>
            <a:endParaRPr lang="zh-TW" altLang="en-US"/>
          </a:p>
        </p:txBody>
      </p:sp>
      <p:sp>
        <p:nvSpPr>
          <p:cNvPr id="92172" name="AutoShape 10"/>
          <p:cNvSpPr>
            <a:spLocks noChangeArrowheads="1"/>
          </p:cNvSpPr>
          <p:nvPr/>
        </p:nvSpPr>
        <p:spPr bwMode="auto">
          <a:xfrm rot="-5589261">
            <a:off x="2108993" y="2774157"/>
            <a:ext cx="658813" cy="222250"/>
          </a:xfrm>
          <a:prstGeom prst="curvedDownArrow">
            <a:avLst>
              <a:gd name="adj1" fmla="val 59286"/>
              <a:gd name="adj2" fmla="val 118572"/>
              <a:gd name="adj3" fmla="val 33333"/>
            </a:avLst>
          </a:prstGeom>
          <a:solidFill>
            <a:srgbClr val="FFFFFF"/>
          </a:solidFill>
          <a:ln w="9525">
            <a:solidFill>
              <a:srgbClr val="000000"/>
            </a:solidFill>
            <a:miter lim="800000"/>
            <a:headEnd/>
            <a:tailEnd/>
          </a:ln>
        </p:spPr>
        <p:txBody>
          <a:bodyPr/>
          <a:lstStyle/>
          <a:p>
            <a:endParaRPr kumimoji="0" lang="zh-TW" altLang="en-US">
              <a:latin typeface="Gill Sans MT" pitchFamily="34" charset="0"/>
            </a:endParaRPr>
          </a:p>
        </p:txBody>
      </p:sp>
      <p:sp>
        <p:nvSpPr>
          <p:cNvPr id="92173" name="AutoShape 11"/>
          <p:cNvSpPr>
            <a:spLocks noChangeArrowheads="1"/>
          </p:cNvSpPr>
          <p:nvPr/>
        </p:nvSpPr>
        <p:spPr bwMode="auto">
          <a:xfrm rot="5666418">
            <a:off x="4968875" y="2768600"/>
            <a:ext cx="660400" cy="222250"/>
          </a:xfrm>
          <a:prstGeom prst="curvedDownArrow">
            <a:avLst>
              <a:gd name="adj1" fmla="val 59429"/>
              <a:gd name="adj2" fmla="val 118857"/>
              <a:gd name="adj3" fmla="val 33333"/>
            </a:avLst>
          </a:prstGeom>
          <a:solidFill>
            <a:srgbClr val="FFFFFF"/>
          </a:solidFill>
          <a:ln w="9525">
            <a:solidFill>
              <a:srgbClr val="000000"/>
            </a:solidFill>
            <a:miter lim="800000"/>
            <a:headEnd/>
            <a:tailEnd/>
          </a:ln>
        </p:spPr>
        <p:txBody>
          <a:bodyPr/>
          <a:lstStyle/>
          <a:p>
            <a:endParaRPr kumimoji="0" lang="zh-TW" altLang="en-US">
              <a:latin typeface="Gill Sans MT" pitchFamily="34" charset="0"/>
            </a:endParaRPr>
          </a:p>
        </p:txBody>
      </p:sp>
      <p:sp>
        <p:nvSpPr>
          <p:cNvPr id="92174" name="Line 12"/>
          <p:cNvSpPr>
            <a:spLocks noChangeShapeType="1"/>
          </p:cNvSpPr>
          <p:nvPr/>
        </p:nvSpPr>
        <p:spPr bwMode="auto">
          <a:xfrm flipV="1">
            <a:off x="1879600" y="1628775"/>
            <a:ext cx="28575" cy="3778250"/>
          </a:xfrm>
          <a:prstGeom prst="line">
            <a:avLst/>
          </a:prstGeom>
          <a:noFill/>
          <a:ln w="19050">
            <a:solidFill>
              <a:srgbClr val="000000"/>
            </a:solidFill>
            <a:round/>
            <a:headEnd/>
            <a:tailEnd/>
          </a:ln>
        </p:spPr>
        <p:txBody>
          <a:bodyPr/>
          <a:lstStyle/>
          <a:p>
            <a:endParaRPr lang="zh-TW" altLang="en-US"/>
          </a:p>
        </p:txBody>
      </p:sp>
      <p:sp>
        <p:nvSpPr>
          <p:cNvPr id="92175" name="Line 13"/>
          <p:cNvSpPr>
            <a:spLocks noChangeShapeType="1"/>
          </p:cNvSpPr>
          <p:nvPr/>
        </p:nvSpPr>
        <p:spPr bwMode="auto">
          <a:xfrm flipH="1" flipV="1">
            <a:off x="1879600" y="5407025"/>
            <a:ext cx="288925" cy="28575"/>
          </a:xfrm>
          <a:prstGeom prst="line">
            <a:avLst/>
          </a:prstGeom>
          <a:noFill/>
          <a:ln w="19050">
            <a:solidFill>
              <a:srgbClr val="000000"/>
            </a:solidFill>
            <a:round/>
            <a:headEnd/>
            <a:tailEnd/>
          </a:ln>
        </p:spPr>
        <p:txBody>
          <a:bodyPr/>
          <a:lstStyle/>
          <a:p>
            <a:endParaRPr lang="zh-TW" altLang="en-US"/>
          </a:p>
        </p:txBody>
      </p:sp>
      <p:sp>
        <p:nvSpPr>
          <p:cNvPr id="92176" name="Line 14"/>
          <p:cNvSpPr>
            <a:spLocks noChangeShapeType="1"/>
          </p:cNvSpPr>
          <p:nvPr/>
        </p:nvSpPr>
        <p:spPr bwMode="auto">
          <a:xfrm>
            <a:off x="1908175" y="1628775"/>
            <a:ext cx="360363" cy="0"/>
          </a:xfrm>
          <a:prstGeom prst="line">
            <a:avLst/>
          </a:prstGeom>
          <a:noFill/>
          <a:ln w="19050">
            <a:solidFill>
              <a:srgbClr val="000000"/>
            </a:solidFill>
            <a:round/>
            <a:headEnd/>
            <a:tailEnd type="triangle" w="med" len="med"/>
          </a:ln>
        </p:spPr>
        <p:txBody>
          <a:bodyPr/>
          <a:lstStyle/>
          <a:p>
            <a:endParaRPr lang="zh-TW" altLang="en-US"/>
          </a:p>
        </p:txBody>
      </p:sp>
      <p:pic>
        <p:nvPicPr>
          <p:cNvPr id="92177" name="Picture 15" descr="http://www.taoism.org.hk/taoist-beliefs/image/img232.gif"/>
          <p:cNvPicPr>
            <a:picLocks noChangeAspect="1" noChangeArrowheads="1"/>
          </p:cNvPicPr>
          <p:nvPr/>
        </p:nvPicPr>
        <p:blipFill>
          <a:blip r:embed="rId2" r:link="rId3" cstate="print"/>
          <a:srcRect/>
          <a:stretch>
            <a:fillRect/>
          </a:stretch>
        </p:blipFill>
        <p:spPr bwMode="auto">
          <a:xfrm>
            <a:off x="1855788" y="2976563"/>
            <a:ext cx="4084637" cy="1839912"/>
          </a:xfrm>
          <a:prstGeom prst="rect">
            <a:avLst/>
          </a:prstGeom>
          <a:noFill/>
          <a:ln w="9525">
            <a:noFill/>
            <a:miter lim="800000"/>
            <a:headEnd/>
            <a:tailEnd/>
          </a:ln>
        </p:spPr>
      </p:pic>
      <p:sp>
        <p:nvSpPr>
          <p:cNvPr id="92178" name="Text Box 16"/>
          <p:cNvSpPr txBox="1">
            <a:spLocks noChangeArrowheads="1"/>
          </p:cNvSpPr>
          <p:nvPr/>
        </p:nvSpPr>
        <p:spPr bwMode="auto">
          <a:xfrm>
            <a:off x="3132138" y="4149725"/>
            <a:ext cx="1897062" cy="342900"/>
          </a:xfrm>
          <a:prstGeom prst="rect">
            <a:avLst/>
          </a:prstGeom>
          <a:solidFill>
            <a:srgbClr val="FFFFFF"/>
          </a:solidFill>
          <a:ln w="9525">
            <a:noFill/>
            <a:miter lim="800000"/>
            <a:headEnd/>
            <a:tailEnd/>
          </a:ln>
        </p:spPr>
        <p:txBody>
          <a:bodyPr lIns="54000" tIns="10800" rIns="54000" bIns="10800"/>
          <a:lstStyle/>
          <a:p>
            <a:pPr>
              <a:spcBef>
                <a:spcPts val="900"/>
              </a:spcBef>
            </a:pPr>
            <a:r>
              <a:rPr kumimoji="0" lang="zh-TW" altLang="en-US" sz="2000" b="1">
                <a:latin typeface="新細明體" pitchFamily="18" charset="-120"/>
              </a:rPr>
              <a:t>小系統的工作</a:t>
            </a:r>
            <a:endParaRPr kumimoji="0" lang="zh-TW" altLang="en-US" sz="2000">
              <a:latin typeface="Gill Sans MT" pitchFamily="34" charset="0"/>
            </a:endParaRPr>
          </a:p>
        </p:txBody>
      </p:sp>
      <p:sp>
        <p:nvSpPr>
          <p:cNvPr id="92179" name="Text Box 17"/>
          <p:cNvSpPr txBox="1">
            <a:spLocks noChangeArrowheads="1"/>
          </p:cNvSpPr>
          <p:nvPr/>
        </p:nvSpPr>
        <p:spPr bwMode="auto">
          <a:xfrm>
            <a:off x="2566988" y="3365500"/>
            <a:ext cx="2005012" cy="342900"/>
          </a:xfrm>
          <a:prstGeom prst="rect">
            <a:avLst/>
          </a:prstGeom>
          <a:solidFill>
            <a:srgbClr val="FFFFFF"/>
          </a:solidFill>
          <a:ln w="9525">
            <a:noFill/>
            <a:miter lim="800000"/>
            <a:headEnd/>
            <a:tailEnd/>
          </a:ln>
        </p:spPr>
        <p:txBody>
          <a:bodyPr lIns="36000" tIns="72000" rIns="36000" bIns="0"/>
          <a:lstStyle/>
          <a:p>
            <a:r>
              <a:rPr kumimoji="0" lang="zh-TW" altLang="en-US" sz="2000" b="1">
                <a:latin typeface="新細明體" pitchFamily="18" charset="-120"/>
              </a:rPr>
              <a:t>中介系統的工作</a:t>
            </a:r>
            <a:endParaRPr kumimoji="0" lang="zh-TW" altLang="en-US" sz="2000">
              <a:latin typeface="Gill Sans MT" pitchFamily="34" charset="0"/>
            </a:endParaRPr>
          </a:p>
        </p:txBody>
      </p:sp>
      <p:sp>
        <p:nvSpPr>
          <p:cNvPr id="92180" name="Line 18"/>
          <p:cNvSpPr>
            <a:spLocks noChangeShapeType="1"/>
          </p:cNvSpPr>
          <p:nvPr/>
        </p:nvSpPr>
        <p:spPr bwMode="auto">
          <a:xfrm>
            <a:off x="3892550" y="4759325"/>
            <a:ext cx="1588" cy="404813"/>
          </a:xfrm>
          <a:prstGeom prst="line">
            <a:avLst/>
          </a:prstGeom>
          <a:noFill/>
          <a:ln w="38100">
            <a:solidFill>
              <a:srgbClr val="000000"/>
            </a:solidFill>
            <a:round/>
            <a:headEnd/>
            <a:tailEnd type="triangle" w="med" len="med"/>
          </a:ln>
        </p:spPr>
        <p:txBody>
          <a:bodyPr/>
          <a:lstStyle/>
          <a:p>
            <a:endParaRPr lang="zh-TW" altLang="en-US"/>
          </a:p>
        </p:txBody>
      </p:sp>
      <p:sp>
        <p:nvSpPr>
          <p:cNvPr id="92181" name="Text Box 21"/>
          <p:cNvSpPr txBox="1">
            <a:spLocks noChangeArrowheads="1"/>
          </p:cNvSpPr>
          <p:nvPr/>
        </p:nvSpPr>
        <p:spPr bwMode="auto">
          <a:xfrm>
            <a:off x="6245225" y="3257550"/>
            <a:ext cx="469900" cy="1311275"/>
          </a:xfrm>
          <a:prstGeom prst="rect">
            <a:avLst/>
          </a:prstGeom>
          <a:noFill/>
          <a:ln w="9525">
            <a:noFill/>
            <a:miter lim="800000"/>
            <a:headEnd/>
            <a:tailEnd/>
          </a:ln>
        </p:spPr>
        <p:txBody>
          <a:bodyPr>
            <a:spAutoFit/>
          </a:bodyPr>
          <a:lstStyle/>
          <a:p>
            <a:r>
              <a:rPr kumimoji="0" lang="zh-TW" altLang="en-US" sz="2000" b="1">
                <a:latin typeface="Gill Sans MT" pitchFamily="34" charset="0"/>
              </a:rPr>
              <a:t>生態諮商</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3186" name="Oval 2"/>
          <p:cNvSpPr>
            <a:spLocks noChangeArrowheads="1"/>
          </p:cNvSpPr>
          <p:nvPr/>
        </p:nvSpPr>
        <p:spPr bwMode="auto">
          <a:xfrm>
            <a:off x="312738" y="260350"/>
            <a:ext cx="8208962" cy="5616575"/>
          </a:xfrm>
          <a:prstGeom prst="ellipse">
            <a:avLst/>
          </a:prstGeom>
          <a:solidFill>
            <a:srgbClr val="FFCC00"/>
          </a:solidFill>
          <a:ln w="44450">
            <a:solidFill>
              <a:schemeClr val="tx1"/>
            </a:solidFill>
            <a:round/>
            <a:headEnd/>
            <a:tailEnd/>
          </a:ln>
        </p:spPr>
        <p:txBody>
          <a:bodyPr wrap="none" anchor="ctr"/>
          <a:lstStyle/>
          <a:p>
            <a:pPr algn="ctr"/>
            <a:r>
              <a:rPr kumimoji="0" lang="zh-TW" altLang="en-US">
                <a:latin typeface="Gill Sans MT" pitchFamily="34" charset="0"/>
              </a:rPr>
              <a:t>追蹤觀察</a:t>
            </a:r>
          </a:p>
        </p:txBody>
      </p:sp>
      <p:sp>
        <p:nvSpPr>
          <p:cNvPr id="93187" name="Oval 3"/>
          <p:cNvSpPr>
            <a:spLocks noChangeArrowheads="1"/>
          </p:cNvSpPr>
          <p:nvPr/>
        </p:nvSpPr>
        <p:spPr bwMode="auto">
          <a:xfrm>
            <a:off x="2565400" y="1646238"/>
            <a:ext cx="3776663" cy="2554287"/>
          </a:xfrm>
          <a:prstGeom prst="ellipse">
            <a:avLst/>
          </a:prstGeom>
          <a:solidFill>
            <a:srgbClr val="FF6600"/>
          </a:solidFill>
          <a:ln w="50800">
            <a:solidFill>
              <a:schemeClr val="tx1"/>
            </a:solidFill>
            <a:prstDash val="dashDot"/>
            <a:round/>
            <a:headEnd/>
            <a:tailEnd/>
          </a:ln>
        </p:spPr>
        <p:txBody>
          <a:bodyPr wrap="none" anchor="ctr"/>
          <a:lstStyle/>
          <a:p>
            <a:pPr algn="ctr"/>
            <a:endParaRPr kumimoji="0" lang="zh-TW" altLang="en-US" b="1">
              <a:latin typeface="Gill Sans MT" pitchFamily="34" charset="0"/>
            </a:endParaRPr>
          </a:p>
        </p:txBody>
      </p:sp>
      <p:sp>
        <p:nvSpPr>
          <p:cNvPr id="93188" name="Oval 4"/>
          <p:cNvSpPr>
            <a:spLocks noChangeArrowheads="1"/>
          </p:cNvSpPr>
          <p:nvPr/>
        </p:nvSpPr>
        <p:spPr bwMode="auto">
          <a:xfrm>
            <a:off x="4162425" y="2740025"/>
            <a:ext cx="581025" cy="635000"/>
          </a:xfrm>
          <a:prstGeom prst="ellipse">
            <a:avLst/>
          </a:prstGeom>
          <a:solidFill>
            <a:srgbClr val="000000"/>
          </a:solidFill>
          <a:ln w="9525">
            <a:solidFill>
              <a:schemeClr val="tx1"/>
            </a:solidFill>
            <a:round/>
            <a:headEnd/>
            <a:tailEnd/>
          </a:ln>
        </p:spPr>
        <p:txBody>
          <a:bodyPr wrap="none" anchor="ctr"/>
          <a:lstStyle/>
          <a:p>
            <a:pPr algn="ctr"/>
            <a:r>
              <a:rPr kumimoji="0" lang="zh-TW" altLang="en-US" b="1">
                <a:solidFill>
                  <a:srgbClr val="FFFFCC"/>
                </a:solidFill>
                <a:latin typeface="Gill Sans MT" pitchFamily="34" charset="0"/>
              </a:rPr>
              <a:t>兒童</a:t>
            </a:r>
          </a:p>
        </p:txBody>
      </p:sp>
      <p:sp>
        <p:nvSpPr>
          <p:cNvPr id="93189" name="Text Box 5"/>
          <p:cNvSpPr txBox="1">
            <a:spLocks noChangeArrowheads="1"/>
          </p:cNvSpPr>
          <p:nvPr/>
        </p:nvSpPr>
        <p:spPr bwMode="auto">
          <a:xfrm>
            <a:off x="2987675" y="1844675"/>
            <a:ext cx="2720975" cy="946150"/>
          </a:xfrm>
          <a:prstGeom prst="rect">
            <a:avLst/>
          </a:prstGeom>
          <a:noFill/>
          <a:ln w="9525">
            <a:noFill/>
            <a:miter lim="800000"/>
            <a:headEnd/>
            <a:tailEnd/>
          </a:ln>
        </p:spPr>
        <p:txBody>
          <a:bodyPr>
            <a:spAutoFit/>
          </a:bodyPr>
          <a:lstStyle/>
          <a:p>
            <a:pPr algn="ctr"/>
            <a:r>
              <a:rPr kumimoji="0" lang="zh-TW" altLang="en-US" sz="2800" b="1">
                <a:solidFill>
                  <a:srgbClr val="000000"/>
                </a:solidFill>
                <a:latin typeface="Gill Sans MT" pitchFamily="34" charset="0"/>
              </a:rPr>
              <a:t>小系統工作</a:t>
            </a:r>
          </a:p>
          <a:p>
            <a:pPr algn="ctr"/>
            <a:r>
              <a:rPr kumimoji="0" lang="en-US" altLang="zh-TW" sz="2800" b="1">
                <a:solidFill>
                  <a:srgbClr val="000066"/>
                </a:solidFill>
                <a:latin typeface="Gill Sans MT" pitchFamily="34" charset="0"/>
              </a:rPr>
              <a:t>(</a:t>
            </a:r>
            <a:r>
              <a:rPr kumimoji="0" lang="zh-TW" altLang="en-US" sz="2800" b="1">
                <a:solidFill>
                  <a:srgbClr val="000066"/>
                </a:solidFill>
                <a:latin typeface="Gill Sans MT" pitchFamily="34" charset="0"/>
              </a:rPr>
              <a:t>諮商心理專業</a:t>
            </a:r>
            <a:r>
              <a:rPr kumimoji="0" lang="en-US" altLang="zh-TW" sz="2800" b="1">
                <a:solidFill>
                  <a:srgbClr val="000066"/>
                </a:solidFill>
                <a:latin typeface="Gill Sans MT" pitchFamily="34" charset="0"/>
              </a:rPr>
              <a:t>)</a:t>
            </a:r>
          </a:p>
        </p:txBody>
      </p:sp>
      <p:sp>
        <p:nvSpPr>
          <p:cNvPr id="93190" name="Text Box 6"/>
          <p:cNvSpPr txBox="1">
            <a:spLocks noChangeArrowheads="1"/>
          </p:cNvSpPr>
          <p:nvPr/>
        </p:nvSpPr>
        <p:spPr bwMode="auto">
          <a:xfrm>
            <a:off x="2868613" y="479425"/>
            <a:ext cx="3028950" cy="946150"/>
          </a:xfrm>
          <a:prstGeom prst="rect">
            <a:avLst/>
          </a:prstGeom>
          <a:noFill/>
          <a:ln w="9525">
            <a:noFill/>
            <a:miter lim="800000"/>
            <a:headEnd/>
            <a:tailEnd/>
          </a:ln>
        </p:spPr>
        <p:txBody>
          <a:bodyPr wrap="none">
            <a:spAutoFit/>
          </a:bodyPr>
          <a:lstStyle/>
          <a:p>
            <a:pPr algn="ctr"/>
            <a:r>
              <a:rPr kumimoji="0" lang="zh-TW" altLang="en-US" sz="2800" b="1">
                <a:solidFill>
                  <a:srgbClr val="000000"/>
                </a:solidFill>
                <a:latin typeface="Gill Sans MT" pitchFamily="34" charset="0"/>
              </a:rPr>
              <a:t>中介系統工作</a:t>
            </a:r>
          </a:p>
          <a:p>
            <a:pPr algn="ctr"/>
            <a:r>
              <a:rPr kumimoji="0" lang="zh-TW" altLang="en-US" sz="2800" b="1">
                <a:solidFill>
                  <a:srgbClr val="000066"/>
                </a:solidFill>
                <a:latin typeface="Gill Sans MT" pitchFamily="34" charset="0"/>
              </a:rPr>
              <a:t>（學校輔導系統）</a:t>
            </a:r>
          </a:p>
        </p:txBody>
      </p:sp>
      <p:sp>
        <p:nvSpPr>
          <p:cNvPr id="93191" name="Rectangle 8"/>
          <p:cNvSpPr>
            <a:spLocks noChangeArrowheads="1"/>
          </p:cNvSpPr>
          <p:nvPr/>
        </p:nvSpPr>
        <p:spPr bwMode="auto">
          <a:xfrm>
            <a:off x="4894263" y="2813050"/>
            <a:ext cx="1098550" cy="641350"/>
          </a:xfrm>
          <a:prstGeom prst="rect">
            <a:avLst/>
          </a:prstGeom>
          <a:noFill/>
          <a:ln w="9525">
            <a:noFill/>
            <a:miter lim="800000"/>
            <a:headEnd/>
            <a:tailEnd/>
          </a:ln>
        </p:spPr>
        <p:txBody>
          <a:bodyPr wrap="none">
            <a:spAutoFit/>
          </a:bodyPr>
          <a:lstStyle/>
          <a:p>
            <a:pPr algn="ctr"/>
            <a:r>
              <a:rPr kumimoji="0" lang="zh-TW" altLang="en-US" b="1">
                <a:latin typeface="Gill Sans MT" pitchFamily="34" charset="0"/>
              </a:rPr>
              <a:t>與個案</a:t>
            </a:r>
          </a:p>
          <a:p>
            <a:pPr algn="ctr"/>
            <a:r>
              <a:rPr kumimoji="0" lang="zh-TW" altLang="en-US" b="1">
                <a:latin typeface="Gill Sans MT" pitchFamily="34" charset="0"/>
              </a:rPr>
              <a:t>教師工作</a:t>
            </a:r>
          </a:p>
        </p:txBody>
      </p:sp>
      <p:sp>
        <p:nvSpPr>
          <p:cNvPr id="93192" name="Rectangle 9"/>
          <p:cNvSpPr>
            <a:spLocks noChangeArrowheads="1"/>
          </p:cNvSpPr>
          <p:nvPr/>
        </p:nvSpPr>
        <p:spPr bwMode="auto">
          <a:xfrm>
            <a:off x="2860675" y="2886075"/>
            <a:ext cx="1098550" cy="641350"/>
          </a:xfrm>
          <a:prstGeom prst="rect">
            <a:avLst/>
          </a:prstGeom>
          <a:noFill/>
          <a:ln w="9525">
            <a:noFill/>
            <a:miter lim="800000"/>
            <a:headEnd/>
            <a:tailEnd/>
          </a:ln>
        </p:spPr>
        <p:txBody>
          <a:bodyPr wrap="none">
            <a:spAutoFit/>
          </a:bodyPr>
          <a:lstStyle/>
          <a:p>
            <a:pPr algn="ctr"/>
            <a:r>
              <a:rPr kumimoji="0" lang="zh-TW" altLang="en-US" b="1">
                <a:latin typeface="Gill Sans MT" pitchFamily="34" charset="0"/>
              </a:rPr>
              <a:t>與個案</a:t>
            </a:r>
          </a:p>
          <a:p>
            <a:pPr algn="ctr"/>
            <a:r>
              <a:rPr kumimoji="0" lang="zh-TW" altLang="en-US" b="1">
                <a:latin typeface="Gill Sans MT" pitchFamily="34" charset="0"/>
              </a:rPr>
              <a:t>父母工作</a:t>
            </a:r>
          </a:p>
        </p:txBody>
      </p:sp>
      <p:sp>
        <p:nvSpPr>
          <p:cNvPr id="93193" name="Line 10"/>
          <p:cNvSpPr>
            <a:spLocks noChangeShapeType="1"/>
          </p:cNvSpPr>
          <p:nvPr/>
        </p:nvSpPr>
        <p:spPr bwMode="auto">
          <a:xfrm>
            <a:off x="5614988" y="3470275"/>
            <a:ext cx="873125" cy="655638"/>
          </a:xfrm>
          <a:prstGeom prst="line">
            <a:avLst/>
          </a:prstGeom>
          <a:noFill/>
          <a:ln w="57150">
            <a:solidFill>
              <a:schemeClr val="tx1"/>
            </a:solidFill>
            <a:round/>
            <a:headEnd type="triangle" w="med" len="med"/>
            <a:tailEnd type="triangle" w="med" len="med"/>
          </a:ln>
        </p:spPr>
        <p:txBody>
          <a:bodyPr/>
          <a:lstStyle/>
          <a:p>
            <a:endParaRPr lang="zh-TW" altLang="en-US"/>
          </a:p>
        </p:txBody>
      </p:sp>
      <p:sp>
        <p:nvSpPr>
          <p:cNvPr id="93194" name="Line 11"/>
          <p:cNvSpPr>
            <a:spLocks noChangeShapeType="1"/>
          </p:cNvSpPr>
          <p:nvPr/>
        </p:nvSpPr>
        <p:spPr bwMode="auto">
          <a:xfrm flipV="1">
            <a:off x="5832475" y="2376488"/>
            <a:ext cx="946150" cy="219075"/>
          </a:xfrm>
          <a:prstGeom prst="line">
            <a:avLst/>
          </a:prstGeom>
          <a:noFill/>
          <a:ln w="57150">
            <a:solidFill>
              <a:schemeClr val="tx1"/>
            </a:solidFill>
            <a:round/>
            <a:headEnd type="triangle" w="med" len="med"/>
            <a:tailEnd type="triangle" w="med" len="med"/>
          </a:ln>
        </p:spPr>
        <p:txBody>
          <a:bodyPr/>
          <a:lstStyle/>
          <a:p>
            <a:endParaRPr lang="zh-TW" altLang="en-US"/>
          </a:p>
        </p:txBody>
      </p:sp>
      <p:sp>
        <p:nvSpPr>
          <p:cNvPr id="93195" name="Line 12"/>
          <p:cNvSpPr>
            <a:spLocks noChangeShapeType="1"/>
          </p:cNvSpPr>
          <p:nvPr/>
        </p:nvSpPr>
        <p:spPr bwMode="auto">
          <a:xfrm flipV="1">
            <a:off x="2709863" y="3616325"/>
            <a:ext cx="727075" cy="509588"/>
          </a:xfrm>
          <a:prstGeom prst="line">
            <a:avLst/>
          </a:prstGeom>
          <a:noFill/>
          <a:ln w="57150">
            <a:solidFill>
              <a:schemeClr val="tx1"/>
            </a:solidFill>
            <a:round/>
            <a:headEnd type="triangle" w="med" len="med"/>
            <a:tailEnd type="triangle" w="med" len="med"/>
          </a:ln>
        </p:spPr>
        <p:txBody>
          <a:bodyPr/>
          <a:lstStyle/>
          <a:p>
            <a:endParaRPr lang="zh-TW" altLang="en-US"/>
          </a:p>
        </p:txBody>
      </p:sp>
      <p:sp>
        <p:nvSpPr>
          <p:cNvPr id="93196" name="Text Box 13"/>
          <p:cNvSpPr txBox="1">
            <a:spLocks noChangeArrowheads="1"/>
          </p:cNvSpPr>
          <p:nvPr/>
        </p:nvSpPr>
        <p:spPr bwMode="auto">
          <a:xfrm>
            <a:off x="4878388" y="4125913"/>
            <a:ext cx="3155950" cy="1190625"/>
          </a:xfrm>
          <a:prstGeom prst="rect">
            <a:avLst/>
          </a:prstGeom>
          <a:noFill/>
          <a:ln w="9525">
            <a:noFill/>
            <a:miter lim="800000"/>
            <a:headEnd/>
            <a:tailEnd/>
          </a:ln>
        </p:spPr>
        <p:txBody>
          <a:bodyPr wrap="none">
            <a:spAutoFit/>
          </a:bodyPr>
          <a:lstStyle/>
          <a:p>
            <a:pPr algn="ctr"/>
            <a:r>
              <a:rPr kumimoji="0" lang="zh-TW" altLang="en-US" b="1">
                <a:latin typeface="Gill Sans MT" pitchFamily="34" charset="0"/>
              </a:rPr>
              <a:t>透過輔導室引進校外支援系統</a:t>
            </a:r>
          </a:p>
          <a:p>
            <a:pPr algn="ctr"/>
            <a:r>
              <a:rPr kumimoji="0" lang="zh-TW" altLang="en-US">
                <a:latin typeface="Gill Sans MT" pitchFamily="34" charset="0"/>
              </a:rPr>
              <a:t>（如精神醫療、鄰里長、</a:t>
            </a:r>
            <a:endParaRPr kumimoji="0" lang="en-US" altLang="zh-TW">
              <a:latin typeface="Gill Sans MT" pitchFamily="34" charset="0"/>
            </a:endParaRPr>
          </a:p>
          <a:p>
            <a:pPr algn="ctr"/>
            <a:r>
              <a:rPr kumimoji="0" lang="zh-TW" altLang="en-US">
                <a:latin typeface="Gill Sans MT" pitchFamily="34" charset="0"/>
              </a:rPr>
              <a:t>家暴中心、警政法律、</a:t>
            </a:r>
          </a:p>
          <a:p>
            <a:pPr algn="ctr"/>
            <a:r>
              <a:rPr kumimoji="0" lang="zh-TW" altLang="en-US">
                <a:latin typeface="Gill Sans MT" pitchFamily="34" charset="0"/>
              </a:rPr>
              <a:t>企業、急難救助資源</a:t>
            </a:r>
            <a:r>
              <a:rPr kumimoji="0" lang="en-US" altLang="zh-TW">
                <a:latin typeface="Gill Sans MT" pitchFamily="34" charset="0"/>
              </a:rPr>
              <a:t>…</a:t>
            </a:r>
            <a:r>
              <a:rPr kumimoji="0" lang="zh-TW" altLang="en-US">
                <a:latin typeface="Gill Sans MT" pitchFamily="34" charset="0"/>
              </a:rPr>
              <a:t>）</a:t>
            </a:r>
          </a:p>
        </p:txBody>
      </p:sp>
      <p:sp>
        <p:nvSpPr>
          <p:cNvPr id="93197" name="Text Box 14"/>
          <p:cNvSpPr txBox="1">
            <a:spLocks noChangeArrowheads="1"/>
          </p:cNvSpPr>
          <p:nvPr/>
        </p:nvSpPr>
        <p:spPr bwMode="auto">
          <a:xfrm>
            <a:off x="1489075" y="4271963"/>
            <a:ext cx="3155950" cy="915987"/>
          </a:xfrm>
          <a:prstGeom prst="rect">
            <a:avLst/>
          </a:prstGeom>
          <a:noFill/>
          <a:ln w="9525">
            <a:noFill/>
            <a:miter lim="800000"/>
            <a:headEnd/>
            <a:tailEnd/>
          </a:ln>
        </p:spPr>
        <p:txBody>
          <a:bodyPr wrap="none">
            <a:spAutoFit/>
          </a:bodyPr>
          <a:lstStyle/>
          <a:p>
            <a:pPr algn="ctr"/>
            <a:r>
              <a:rPr kumimoji="0" lang="zh-TW" altLang="en-US" b="1">
                <a:latin typeface="Gill Sans MT" pitchFamily="34" charset="0"/>
              </a:rPr>
              <a:t>透過輔導室運用校內輔導資源</a:t>
            </a:r>
          </a:p>
          <a:p>
            <a:pPr algn="ctr"/>
            <a:r>
              <a:rPr kumimoji="0" lang="zh-TW" altLang="en-US">
                <a:latin typeface="Gill Sans MT" pitchFamily="34" charset="0"/>
              </a:rPr>
              <a:t>（如認輔老師、小團體輔導、</a:t>
            </a:r>
          </a:p>
          <a:p>
            <a:pPr algn="ctr"/>
            <a:r>
              <a:rPr kumimoji="0" lang="zh-TW" altLang="en-US">
                <a:latin typeface="Gill Sans MT" pitchFamily="34" charset="0"/>
              </a:rPr>
              <a:t>愛心媽媽、校內獎勵系統</a:t>
            </a:r>
            <a:r>
              <a:rPr kumimoji="0" lang="en-US" altLang="zh-TW">
                <a:latin typeface="Gill Sans MT" pitchFamily="34" charset="0"/>
              </a:rPr>
              <a:t>…</a:t>
            </a:r>
            <a:r>
              <a:rPr kumimoji="0" lang="zh-TW" altLang="en-US">
                <a:latin typeface="Gill Sans MT" pitchFamily="34" charset="0"/>
              </a:rPr>
              <a:t>）</a:t>
            </a:r>
          </a:p>
        </p:txBody>
      </p:sp>
      <p:sp>
        <p:nvSpPr>
          <p:cNvPr id="93198" name="Text Box 16"/>
          <p:cNvSpPr txBox="1">
            <a:spLocks noChangeArrowheads="1"/>
          </p:cNvSpPr>
          <p:nvPr/>
        </p:nvSpPr>
        <p:spPr bwMode="auto">
          <a:xfrm>
            <a:off x="6732588" y="1484313"/>
            <a:ext cx="1655762" cy="1739900"/>
          </a:xfrm>
          <a:prstGeom prst="rect">
            <a:avLst/>
          </a:prstGeom>
          <a:noFill/>
          <a:ln w="9525">
            <a:noFill/>
            <a:miter lim="800000"/>
            <a:headEnd/>
            <a:tailEnd/>
          </a:ln>
        </p:spPr>
        <p:txBody>
          <a:bodyPr>
            <a:spAutoFit/>
          </a:bodyPr>
          <a:lstStyle/>
          <a:p>
            <a:pPr algn="ctr"/>
            <a:r>
              <a:rPr kumimoji="0" lang="zh-TW" altLang="en-US" b="1">
                <a:latin typeface="Gill Sans MT" pitchFamily="34" charset="0"/>
              </a:rPr>
              <a:t>與輔導室或導師交換與分享個案資訊</a:t>
            </a:r>
            <a:r>
              <a:rPr kumimoji="0" lang="zh-TW" altLang="en-US">
                <a:latin typeface="Gill Sans MT" pitchFamily="34" charset="0"/>
              </a:rPr>
              <a:t>（如該週表現、導師反應、適時鼓勵</a:t>
            </a:r>
            <a:r>
              <a:rPr kumimoji="0" lang="en-US" altLang="zh-TW">
                <a:latin typeface="Gill Sans MT" pitchFamily="34" charset="0"/>
              </a:rPr>
              <a:t>…</a:t>
            </a:r>
            <a:r>
              <a:rPr kumimoji="0" lang="zh-TW" altLang="en-US">
                <a:latin typeface="Gill Sans MT" pitchFamily="34" charset="0"/>
              </a:rPr>
              <a:t>）</a:t>
            </a:r>
          </a:p>
        </p:txBody>
      </p:sp>
      <p:sp>
        <p:nvSpPr>
          <p:cNvPr id="93199" name="Text Box 18"/>
          <p:cNvSpPr txBox="1">
            <a:spLocks noChangeArrowheads="1"/>
          </p:cNvSpPr>
          <p:nvPr/>
        </p:nvSpPr>
        <p:spPr bwMode="auto">
          <a:xfrm>
            <a:off x="3509963" y="3470275"/>
            <a:ext cx="2028825" cy="457200"/>
          </a:xfrm>
          <a:prstGeom prst="rect">
            <a:avLst/>
          </a:prstGeom>
          <a:noFill/>
          <a:ln w="9525">
            <a:noFill/>
            <a:miter lim="800000"/>
            <a:headEnd/>
            <a:tailEnd/>
          </a:ln>
        </p:spPr>
        <p:txBody>
          <a:bodyPr wrap="none">
            <a:spAutoFit/>
          </a:bodyPr>
          <a:lstStyle/>
          <a:p>
            <a:r>
              <a:rPr kumimoji="0" lang="en-US" altLang="zh-TW" sz="2400" b="1">
                <a:solidFill>
                  <a:srgbClr val="000000"/>
                </a:solidFill>
                <a:latin typeface="Gill Sans MT" pitchFamily="34" charset="0"/>
              </a:rPr>
              <a:t>microsystem</a:t>
            </a:r>
          </a:p>
        </p:txBody>
      </p:sp>
      <p:sp>
        <p:nvSpPr>
          <p:cNvPr id="93200" name="Text Box 19"/>
          <p:cNvSpPr txBox="1">
            <a:spLocks noChangeArrowheads="1"/>
          </p:cNvSpPr>
          <p:nvPr/>
        </p:nvSpPr>
        <p:spPr bwMode="auto">
          <a:xfrm>
            <a:off x="3656013" y="5292725"/>
            <a:ext cx="1955800" cy="457200"/>
          </a:xfrm>
          <a:prstGeom prst="rect">
            <a:avLst/>
          </a:prstGeom>
          <a:noFill/>
          <a:ln w="9525">
            <a:noFill/>
            <a:miter lim="800000"/>
            <a:headEnd/>
            <a:tailEnd/>
          </a:ln>
        </p:spPr>
        <p:txBody>
          <a:bodyPr wrap="none">
            <a:spAutoFit/>
          </a:bodyPr>
          <a:lstStyle/>
          <a:p>
            <a:r>
              <a:rPr kumimoji="0" lang="en-US" altLang="zh-TW" sz="2400" b="1">
                <a:solidFill>
                  <a:srgbClr val="000000"/>
                </a:solidFill>
                <a:latin typeface="Gill Sans MT" pitchFamily="34" charset="0"/>
              </a:rPr>
              <a:t>mesosystem</a:t>
            </a:r>
          </a:p>
        </p:txBody>
      </p:sp>
      <p:sp>
        <p:nvSpPr>
          <p:cNvPr id="93201" name="Line 20"/>
          <p:cNvSpPr>
            <a:spLocks noChangeShapeType="1"/>
          </p:cNvSpPr>
          <p:nvPr/>
        </p:nvSpPr>
        <p:spPr bwMode="auto">
          <a:xfrm>
            <a:off x="2411413" y="2276475"/>
            <a:ext cx="660400" cy="431800"/>
          </a:xfrm>
          <a:prstGeom prst="line">
            <a:avLst/>
          </a:prstGeom>
          <a:noFill/>
          <a:ln w="57150">
            <a:solidFill>
              <a:schemeClr val="tx1"/>
            </a:solidFill>
            <a:round/>
            <a:headEnd type="triangle" w="med" len="med"/>
            <a:tailEnd type="triangle" w="med" len="med"/>
          </a:ln>
        </p:spPr>
        <p:txBody>
          <a:bodyPr/>
          <a:lstStyle/>
          <a:p>
            <a:endParaRPr lang="zh-TW" altLang="en-US"/>
          </a:p>
        </p:txBody>
      </p:sp>
      <p:sp>
        <p:nvSpPr>
          <p:cNvPr id="93202" name="Text Box 15"/>
          <p:cNvSpPr txBox="1">
            <a:spLocks noChangeArrowheads="1"/>
          </p:cNvSpPr>
          <p:nvPr/>
        </p:nvSpPr>
        <p:spPr bwMode="auto">
          <a:xfrm>
            <a:off x="684213" y="1773238"/>
            <a:ext cx="1800225" cy="1739900"/>
          </a:xfrm>
          <a:prstGeom prst="rect">
            <a:avLst/>
          </a:prstGeom>
          <a:noFill/>
          <a:ln w="9525">
            <a:noFill/>
            <a:miter lim="800000"/>
            <a:headEnd/>
            <a:tailEnd/>
          </a:ln>
        </p:spPr>
        <p:txBody>
          <a:bodyPr>
            <a:spAutoFit/>
          </a:bodyPr>
          <a:lstStyle/>
          <a:p>
            <a:r>
              <a:rPr kumimoji="0" lang="zh-TW" altLang="en-US" b="1">
                <a:latin typeface="Gill Sans MT" pitchFamily="34" charset="0"/>
              </a:rPr>
              <a:t>透過輔導室與學校功能互補，建立個案管理與團隊分工合作機制</a:t>
            </a:r>
            <a:r>
              <a:rPr kumimoji="0" lang="zh-TW" altLang="en-US">
                <a:latin typeface="Gill Sans MT" pitchFamily="34" charset="0"/>
              </a:rPr>
              <a:t>（如召開個案研討會、</a:t>
            </a:r>
            <a:r>
              <a:rPr kumimoji="0" lang="en-US" altLang="zh-TW">
                <a:latin typeface="Gill Sans MT" pitchFamily="34" charset="0"/>
              </a:rPr>
              <a:t>…</a:t>
            </a:r>
            <a:r>
              <a:rPr kumimoji="0" lang="zh-TW" altLang="en-US">
                <a:latin typeface="Gill Sans MT" pitchFamily="34" charset="0"/>
              </a:rPr>
              <a:t>）</a:t>
            </a:r>
          </a:p>
        </p:txBody>
      </p:sp>
      <p:sp>
        <p:nvSpPr>
          <p:cNvPr id="93203" name="Text Box 17"/>
          <p:cNvSpPr txBox="1">
            <a:spLocks noChangeArrowheads="1"/>
          </p:cNvSpPr>
          <p:nvPr/>
        </p:nvSpPr>
        <p:spPr bwMode="auto">
          <a:xfrm>
            <a:off x="180975" y="6092825"/>
            <a:ext cx="8905875" cy="400050"/>
          </a:xfrm>
          <a:prstGeom prst="rect">
            <a:avLst/>
          </a:prstGeom>
          <a:noFill/>
          <a:ln w="9525">
            <a:noFill/>
            <a:miter lim="800000"/>
            <a:headEnd/>
            <a:tailEnd/>
          </a:ln>
        </p:spPr>
        <p:txBody>
          <a:bodyPr wrap="none">
            <a:spAutoFit/>
          </a:bodyPr>
          <a:lstStyle/>
          <a:p>
            <a:pPr algn="ctr"/>
            <a:r>
              <a:rPr kumimoji="0" lang="zh-TW" altLang="en-US" sz="2000" b="1">
                <a:solidFill>
                  <a:srgbClr val="080808"/>
                </a:solidFill>
                <a:latin typeface="Gill Sans MT" pitchFamily="34" charset="0"/>
              </a:rPr>
              <a:t>專業輔導人員與學校輔導人員的</a:t>
            </a:r>
            <a:r>
              <a:rPr kumimoji="0" lang="zh-TW" altLang="en-US" sz="2000" b="1">
                <a:solidFill>
                  <a:srgbClr val="000000"/>
                </a:solidFill>
                <a:latin typeface="Gill Sans MT" pitchFamily="34" charset="0"/>
              </a:rPr>
              <a:t>系統合作工作架構</a:t>
            </a:r>
            <a:r>
              <a:rPr kumimoji="0" lang="zh-TW" altLang="en-US" sz="2000">
                <a:solidFill>
                  <a:srgbClr val="000000"/>
                </a:solidFill>
                <a:latin typeface="Gill Sans MT" pitchFamily="34" charset="0"/>
              </a:rPr>
              <a:t>（王麗斐、杜淑芬，</a:t>
            </a:r>
            <a:r>
              <a:rPr kumimoji="0" lang="en-US" altLang="zh-TW" sz="2000">
                <a:solidFill>
                  <a:srgbClr val="000000"/>
                </a:solidFill>
                <a:latin typeface="Gill Sans MT" pitchFamily="34" charset="0"/>
              </a:rPr>
              <a:t>2009</a:t>
            </a:r>
            <a:r>
              <a:rPr kumimoji="0" lang="zh-TW" altLang="en-US" sz="2000">
                <a:solidFill>
                  <a:srgbClr val="000000"/>
                </a:solidFill>
                <a:latin typeface="Gill Sans MT" pitchFamily="34" charset="0"/>
              </a:rPr>
              <a:t>）</a:t>
            </a:r>
            <a:endParaRPr kumimoji="0" lang="zh-TW" altLang="en-US" sz="2000" b="1">
              <a:solidFill>
                <a:srgbClr val="000000"/>
              </a:solidFill>
              <a:latin typeface="Gill Sans MT"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a:xfrm>
            <a:off x="539750" y="260350"/>
            <a:ext cx="8353425" cy="990600"/>
          </a:xfrm>
        </p:spPr>
        <p:txBody>
          <a:bodyPr vert="horz" wrap="square" lIns="91440" tIns="45720" rIns="91440" bIns="45720" numCol="1" anchorCtr="0" compatLnSpc="1">
            <a:prstTxWarp prst="textNoShape">
              <a:avLst/>
            </a:prstTxWarp>
          </a:bodyPr>
          <a:lstStyle/>
          <a:p>
            <a:pPr eaLnBrk="1" hangingPunct="1">
              <a:defRPr/>
            </a:pPr>
            <a:r>
              <a:rPr lang="zh-TW" altLang="en-US" sz="4400" b="1" dirty="0" smtClean="0">
                <a:solidFill>
                  <a:srgbClr val="C00000"/>
                </a:solidFill>
              </a:rPr>
              <a:t>召開跨專業的資源整合個案會議</a:t>
            </a:r>
            <a:endParaRPr lang="zh-TW" altLang="en-US" sz="4400" dirty="0" smtClean="0">
              <a:effectLst>
                <a:outerShdw blurRad="38100" dist="38100" dir="2700000" algn="tl">
                  <a:srgbClr val="C0C0C0"/>
                </a:outerShdw>
              </a:effectLst>
            </a:endParaRPr>
          </a:p>
        </p:txBody>
      </p:sp>
      <p:graphicFrame>
        <p:nvGraphicFramePr>
          <p:cNvPr id="6" name="內容版面配置區 5"/>
          <p:cNvGraphicFramePr>
            <a:graphicFrameLocks noGrp="1"/>
          </p:cNvGraphicFramePr>
          <p:nvPr>
            <p:ph idx="1"/>
          </p:nvPr>
        </p:nvGraphicFramePr>
        <p:xfrm>
          <a:off x="251521" y="1268761"/>
          <a:ext cx="8424168" cy="53288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41" name="AutoShape 9"/>
          <p:cNvSpPr>
            <a:spLocks noChangeArrowheads="1"/>
          </p:cNvSpPr>
          <p:nvPr/>
        </p:nvSpPr>
        <p:spPr bwMode="auto">
          <a:xfrm>
            <a:off x="395288" y="1700213"/>
            <a:ext cx="8353425" cy="5157787"/>
          </a:xfrm>
          <a:prstGeom prst="roundRect">
            <a:avLst>
              <a:gd name="adj" fmla="val 8375"/>
            </a:avLst>
          </a:prstGeom>
          <a:gradFill rotWithShape="1">
            <a:gsLst>
              <a:gs pos="0">
                <a:srgbClr val="99CCFF">
                  <a:gamma/>
                  <a:tint val="41176"/>
                  <a:invGamma/>
                </a:srgbClr>
              </a:gs>
              <a:gs pos="100000">
                <a:srgbClr val="99CCFF"/>
              </a:gs>
            </a:gsLst>
            <a:path path="shape">
              <a:fillToRect l="50000" t="50000" r="50000" b="50000"/>
            </a:path>
          </a:gradFill>
          <a:ln w="38100">
            <a:pattFill prst="pct20">
              <a:fgClr>
                <a:schemeClr val="tx1"/>
              </a:fgClr>
              <a:bgClr>
                <a:srgbClr val="FFFF99"/>
              </a:bgClr>
            </a:pattFill>
            <a:round/>
            <a:headEnd/>
            <a:tailEnd/>
          </a:ln>
          <a:effectLst/>
        </p:spPr>
        <p:txBody>
          <a:bodyPr wrap="none" anchor="ctr"/>
          <a:lstStyle/>
          <a:p>
            <a:pPr algn="ctr" latinLnBrk="1">
              <a:defRPr/>
            </a:pPr>
            <a:endParaRPr lang="zh-TW" altLang="zh-TW" sz="2400">
              <a:solidFill>
                <a:srgbClr val="85DFD0"/>
              </a:solidFill>
              <a:effectLst>
                <a:outerShdw blurRad="38100" dist="38100" dir="2700000" algn="tl">
                  <a:srgbClr val="000000"/>
                </a:outerShdw>
              </a:effectLst>
              <a:latin typeface="Times New Roman" pitchFamily="18" charset="0"/>
              <a:ea typeface="新細明體" charset="-120"/>
            </a:endParaRPr>
          </a:p>
        </p:txBody>
      </p:sp>
      <p:sp>
        <p:nvSpPr>
          <p:cNvPr id="2053" name="矩形 10"/>
          <p:cNvSpPr>
            <a:spLocks noChangeArrowheads="1"/>
          </p:cNvSpPr>
          <p:nvPr/>
        </p:nvSpPr>
        <p:spPr bwMode="auto">
          <a:xfrm>
            <a:off x="-541338" y="333375"/>
            <a:ext cx="5688013" cy="579438"/>
          </a:xfrm>
          <a:prstGeom prst="rect">
            <a:avLst/>
          </a:prstGeom>
          <a:noFill/>
          <a:ln w="9525">
            <a:noFill/>
            <a:miter lim="800000"/>
            <a:headEnd/>
            <a:tailEnd/>
          </a:ln>
        </p:spPr>
        <p:txBody>
          <a:bodyPr>
            <a:spAutoFit/>
          </a:bodyPr>
          <a:lstStyle/>
          <a:p>
            <a:pPr algn="ctr">
              <a:defRPr/>
            </a:pPr>
            <a:r>
              <a:rPr kumimoji="0" lang="zh-TW" altLang="en-US" sz="3200" b="1" dirty="0">
                <a:solidFill>
                  <a:prstClr val="black">
                    <a:lumMod val="85000"/>
                    <a:lumOff val="15000"/>
                  </a:prstClr>
                </a:solidFill>
                <a:latin typeface="方正黑體" pitchFamily="65" charset="-120"/>
                <a:ea typeface="方正黑體" pitchFamily="65" charset="-120"/>
              </a:rPr>
              <a:t>資源整合服務流程圖</a:t>
            </a:r>
          </a:p>
        </p:txBody>
      </p:sp>
      <p:graphicFrame>
        <p:nvGraphicFramePr>
          <p:cNvPr id="95236" name="Object 7"/>
          <p:cNvGraphicFramePr>
            <a:graphicFrameLocks noGrp="1" noChangeAspect="1"/>
          </p:cNvGraphicFramePr>
          <p:nvPr>
            <p:ph idx="4294967295"/>
          </p:nvPr>
        </p:nvGraphicFramePr>
        <p:xfrm>
          <a:off x="2160588" y="912813"/>
          <a:ext cx="4822825" cy="5805487"/>
        </p:xfrm>
        <a:graphic>
          <a:graphicData uri="http://schemas.openxmlformats.org/presentationml/2006/ole">
            <mc:AlternateContent xmlns:mc="http://schemas.openxmlformats.org/markup-compatibility/2006">
              <mc:Choice xmlns:v="urn:schemas-microsoft-com:vml" Requires="v">
                <p:oleObj spid="_x0000_s1033" name="文件" r:id="rId3" imgW="5563632" imgH="8274345" progId="Word.Document.8">
                  <p:embed/>
                </p:oleObj>
              </mc:Choice>
              <mc:Fallback>
                <p:oleObj name="文件" r:id="rId3" imgW="5563632" imgH="8274345"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0588" y="912813"/>
                        <a:ext cx="4822825" cy="580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9245049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99592" y="0"/>
            <a:ext cx="8034337" cy="1143000"/>
          </a:xfrm>
        </p:spPr>
        <p:txBody>
          <a:bodyPr/>
          <a:lstStyle/>
          <a:p>
            <a:pPr>
              <a:defRPr/>
            </a:pPr>
            <a:r>
              <a:rPr lang="zh-TW" altLang="en-US" sz="4400" b="1" dirty="0">
                <a:solidFill>
                  <a:srgbClr val="C00000"/>
                </a:solidFill>
              </a:rPr>
              <a:t>校園霸凌之三級處遇性輔導</a:t>
            </a:r>
            <a:endParaRPr lang="zh-TW" altLang="en-US" dirty="0">
              <a:solidFill>
                <a:srgbClr val="C00000"/>
              </a:solidFill>
            </a:endParaRPr>
          </a:p>
        </p:txBody>
      </p:sp>
      <p:graphicFrame>
        <p:nvGraphicFramePr>
          <p:cNvPr id="3" name="內容版面配置區 2"/>
          <p:cNvGraphicFramePr>
            <a:graphicFrameLocks noGrp="1"/>
          </p:cNvGraphicFramePr>
          <p:nvPr>
            <p:ph idx="1"/>
            <p:extLst>
              <p:ext uri="{D42A27DB-BD31-4B8C-83A1-F6EECF244321}">
                <p14:modId xmlns:p14="http://schemas.microsoft.com/office/powerpoint/2010/main" val="656393839"/>
              </p:ext>
            </p:extLst>
          </p:nvPr>
        </p:nvGraphicFramePr>
        <p:xfrm>
          <a:off x="323528" y="980728"/>
          <a:ext cx="8424936" cy="5661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52723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0375" y="260350"/>
            <a:ext cx="8683625" cy="1143000"/>
          </a:xfrm>
        </p:spPr>
        <p:txBody>
          <a:bodyPr>
            <a:normAutofit/>
          </a:bodyPr>
          <a:lstStyle/>
          <a:p>
            <a:pPr>
              <a:defRPr/>
            </a:pPr>
            <a:r>
              <a:rPr lang="zh-TW" altLang="en-US" sz="3600" b="1" dirty="0" smtClean="0">
                <a:solidFill>
                  <a:srgbClr val="C00000"/>
                </a:solidFill>
                <a:latin typeface="微軟正黑體" pitchFamily="34" charset="-120"/>
              </a:rPr>
              <a:t>校園霸</a:t>
            </a:r>
            <a:r>
              <a:rPr lang="zh-TW" altLang="en-US" sz="3600" b="1" dirty="0">
                <a:solidFill>
                  <a:srgbClr val="C00000"/>
                </a:solidFill>
                <a:latin typeface="微軟正黑體" pitchFamily="34" charset="-120"/>
              </a:rPr>
              <a:t>凌</a:t>
            </a:r>
            <a:r>
              <a:rPr lang="zh-TW" altLang="en-US" sz="3600" b="1" dirty="0" smtClean="0">
                <a:solidFill>
                  <a:srgbClr val="C00000"/>
                </a:solidFill>
                <a:latin typeface="微軟正黑體" pitchFamily="34" charset="-120"/>
              </a:rPr>
              <a:t>三</a:t>
            </a:r>
            <a:r>
              <a:rPr lang="zh-TW" altLang="en-US" sz="3600" b="1" dirty="0">
                <a:solidFill>
                  <a:srgbClr val="C00000"/>
                </a:solidFill>
                <a:latin typeface="微軟正黑體" pitchFamily="34" charset="-120"/>
              </a:rPr>
              <a:t>級處</a:t>
            </a:r>
            <a:r>
              <a:rPr lang="zh-TW" altLang="en-US" sz="3600" b="1" dirty="0" smtClean="0">
                <a:solidFill>
                  <a:srgbClr val="C00000"/>
                </a:solidFill>
                <a:latin typeface="微軟正黑體" pitchFamily="34" charset="-120"/>
              </a:rPr>
              <a:t>遇輔導實務資源整合工作</a:t>
            </a:r>
            <a:endParaRPr lang="zh-TW" altLang="en-US" sz="3600" b="1" dirty="0">
              <a:solidFill>
                <a:srgbClr val="C00000"/>
              </a:solidFill>
              <a:latin typeface="微軟正黑體" pitchFamily="34" charset="-120"/>
            </a:endParaRP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2309875801"/>
              </p:ext>
            </p:extLst>
          </p:nvPr>
        </p:nvGraphicFramePr>
        <p:xfrm>
          <a:off x="827584" y="1268760"/>
          <a:ext cx="8682930"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58400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標題 1"/>
          <p:cNvSpPr>
            <a:spLocks noGrp="1"/>
          </p:cNvSpPr>
          <p:nvPr>
            <p:ph type="title" idx="4294967295"/>
          </p:nvPr>
        </p:nvSpPr>
        <p:spPr>
          <a:xfrm>
            <a:off x="539750" y="5373688"/>
            <a:ext cx="8162925" cy="769937"/>
          </a:xfrm>
        </p:spPr>
        <p:txBody>
          <a:bodyPr/>
          <a:lstStyle/>
          <a:p>
            <a:pPr eaLnBrk="1" hangingPunct="1"/>
            <a:r>
              <a:rPr lang="zh-TW" altLang="en-US" sz="3200" b="1" smtClean="0">
                <a:solidFill>
                  <a:srgbClr val="565400"/>
                </a:solidFill>
                <a:latin typeface="標楷體" pitchFamily="65" charset="-120"/>
                <a:ea typeface="標楷體" pitchFamily="65" charset="-120"/>
              </a:rPr>
              <a:t>   </a:t>
            </a:r>
            <a:r>
              <a:rPr lang="zh-TW" altLang="en-US" sz="4000" b="1" smtClean="0">
                <a:solidFill>
                  <a:srgbClr val="565400"/>
                </a:solidFill>
                <a:latin typeface="標楷體" pitchFamily="65" charset="-120"/>
                <a:ea typeface="標楷體" pitchFamily="65" charset="-120"/>
              </a:rPr>
              <a:t>用心傾聽  用愛關懷  永不放棄</a:t>
            </a:r>
            <a:r>
              <a:rPr lang="zh-TW" altLang="en-US" sz="3200" b="1" smtClean="0">
                <a:ea typeface="標楷體" pitchFamily="65" charset="-120"/>
              </a:rPr>
              <a:t/>
            </a:r>
            <a:br>
              <a:rPr lang="zh-TW" altLang="en-US" sz="3200" b="1" smtClean="0">
                <a:ea typeface="標楷體" pitchFamily="65" charset="-120"/>
              </a:rPr>
            </a:br>
            <a:r>
              <a:rPr lang="zh-TW" altLang="en-US" sz="3200" b="1" smtClean="0">
                <a:ea typeface="標楷體" pitchFamily="65" charset="-120"/>
              </a:rPr>
              <a:t>       </a:t>
            </a:r>
          </a:p>
        </p:txBody>
      </p:sp>
      <p:grpSp>
        <p:nvGrpSpPr>
          <p:cNvPr id="99331" name="群組 24"/>
          <p:cNvGrpSpPr>
            <a:grpSpLocks/>
          </p:cNvGrpSpPr>
          <p:nvPr/>
        </p:nvGrpSpPr>
        <p:grpSpPr bwMode="auto">
          <a:xfrm>
            <a:off x="2051050" y="836613"/>
            <a:ext cx="4752975" cy="3960812"/>
            <a:chOff x="2971800" y="3048000"/>
            <a:chExt cx="2971800" cy="2362200"/>
          </a:xfrm>
        </p:grpSpPr>
        <p:pic>
          <p:nvPicPr>
            <p:cNvPr id="2" name="Picture 2" descr="C:\Program Files\Microsoft Office\MEDIA\CAGCAT10\j0284916.jpg"/>
            <p:cNvPicPr>
              <a:picLocks noChangeAspect="1" noChangeArrowheads="1"/>
            </p:cNvPicPr>
            <p:nvPr/>
          </p:nvPicPr>
          <p:blipFill>
            <a:blip r:embed="rId2" cstate="print"/>
            <a:srcRect/>
            <a:stretch>
              <a:fillRect/>
            </a:stretch>
          </p:blipFill>
          <p:spPr bwMode="auto">
            <a:xfrm>
              <a:off x="2971800" y="3124200"/>
              <a:ext cx="2895600" cy="2133600"/>
            </a:xfrm>
            <a:prstGeom prst="heart">
              <a:avLst/>
            </a:prstGeom>
            <a:noFill/>
            <a:ln w="9525">
              <a:solidFill>
                <a:srgbClr val="FF5050"/>
              </a:solidFill>
              <a:miter lim="800000"/>
              <a:headEnd/>
              <a:tailEnd/>
            </a:ln>
          </p:spPr>
        </p:pic>
        <p:sp>
          <p:nvSpPr>
            <p:cNvPr id="5" name="心形 4"/>
            <p:cNvSpPr/>
            <p:nvPr/>
          </p:nvSpPr>
          <p:spPr bwMode="auto">
            <a:xfrm>
              <a:off x="2971800" y="3048000"/>
              <a:ext cx="2971800" cy="2362200"/>
            </a:xfrm>
            <a:prstGeom prst="heart">
              <a:avLst/>
            </a:prstGeom>
            <a:noFill/>
            <a:ln w="254000" cap="flat" cmpd="sng" algn="ctr">
              <a:solidFill>
                <a:srgbClr val="FF5050"/>
              </a:solidFill>
              <a:prstDash val="solid"/>
              <a:miter lim="800000"/>
              <a:headEnd type="none" w="med" len="med"/>
              <a:tailEnd type="none" w="med" len="med"/>
            </a:ln>
            <a:effectLst/>
          </p:spPr>
          <p:txBody>
            <a:bodyPr wrap="none"/>
            <a:lstStyle/>
            <a:p>
              <a:pPr eaLnBrk="0" hangingPunct="0">
                <a:defRPr/>
              </a:pPr>
              <a:endParaRPr lang="zh-TW" altLang="en-US" sz="2000" dirty="0">
                <a:solidFill>
                  <a:srgbClr val="FFFFFF"/>
                </a:solidFill>
                <a:latin typeface="華康勘亭流" pitchFamily="65" charset="-120"/>
                <a:ea typeface="華康勘亭流" pitchFamily="65" charset="-120"/>
              </a:endParaRPr>
            </a:p>
          </p:txBody>
        </p:sp>
      </p:grpSp>
    </p:spTree>
    <p:extLst>
      <p:ext uri="{BB962C8B-B14F-4D97-AF65-F5344CB8AC3E}">
        <p14:creationId xmlns:p14="http://schemas.microsoft.com/office/powerpoint/2010/main" val="36588539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ECTIONID" val="6QLnjpDmemWvdkPv8CNhLB"/>
</p:tagLst>
</file>

<file path=ppt/tags/tag2.xml><?xml version="1.0" encoding="utf-8"?>
<p:tagLst xmlns:a="http://schemas.openxmlformats.org/drawingml/2006/main" xmlns:r="http://schemas.openxmlformats.org/officeDocument/2006/relationships" xmlns:p="http://schemas.openxmlformats.org/presentationml/2006/main">
  <p:tag name="DVSHAPEID" val="K4nqtrpMJHznzW6iQWuGbY"/>
</p:tagLst>
</file>

<file path=ppt/tags/tag3.xml><?xml version="1.0" encoding="utf-8"?>
<p:tagLst xmlns:a="http://schemas.openxmlformats.org/drawingml/2006/main" xmlns:r="http://schemas.openxmlformats.org/officeDocument/2006/relationships" xmlns:p="http://schemas.openxmlformats.org/presentationml/2006/main">
  <p:tag name="DVSHAPEID" val="9TlgkWg9GbD75tZxSe07Sl"/>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9.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夏至">
  <a:themeElements>
    <a:clrScheme name="夏至">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夏至">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夏至">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專案狀態報告">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流線">
  <a:themeElements>
    <a:clrScheme name="流線">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宣紙">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線">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Blank Presentation">
  <a:themeElements>
    <a:clrScheme name="Blank Presentation 14">
      <a:dk1>
        <a:srgbClr val="CC0066"/>
      </a:dk1>
      <a:lt1>
        <a:srgbClr val="FFFFFF"/>
      </a:lt1>
      <a:dk2>
        <a:srgbClr val="CC0066"/>
      </a:dk2>
      <a:lt2>
        <a:srgbClr val="993366"/>
      </a:lt2>
      <a:accent1>
        <a:srgbClr val="FFFFCC"/>
      </a:accent1>
      <a:accent2>
        <a:srgbClr val="663366"/>
      </a:accent2>
      <a:accent3>
        <a:srgbClr val="FFFFFF"/>
      </a:accent3>
      <a:accent4>
        <a:srgbClr val="AE0056"/>
      </a:accent4>
      <a:accent5>
        <a:srgbClr val="FFFFE2"/>
      </a:accent5>
      <a:accent6>
        <a:srgbClr val="5C2D5C"/>
      </a:accent6>
      <a:hlink>
        <a:srgbClr val="CC0033"/>
      </a:hlink>
      <a:folHlink>
        <a:srgbClr val="FF0180"/>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ank Presentation 13">
        <a:dk1>
          <a:srgbClr val="CC0066"/>
        </a:dk1>
        <a:lt1>
          <a:srgbClr val="FFFFFF"/>
        </a:lt1>
        <a:dk2>
          <a:srgbClr val="CC0066"/>
        </a:dk2>
        <a:lt2>
          <a:srgbClr val="993366"/>
        </a:lt2>
        <a:accent1>
          <a:srgbClr val="FFFFCC"/>
        </a:accent1>
        <a:accent2>
          <a:srgbClr val="663366"/>
        </a:accent2>
        <a:accent3>
          <a:srgbClr val="FFFFFF"/>
        </a:accent3>
        <a:accent4>
          <a:srgbClr val="AE0056"/>
        </a:accent4>
        <a:accent5>
          <a:srgbClr val="FFFFE2"/>
        </a:accent5>
        <a:accent6>
          <a:srgbClr val="5C2D5C"/>
        </a:accent6>
        <a:hlink>
          <a:srgbClr val="CC0033"/>
        </a:hlink>
        <a:folHlink>
          <a:srgbClr val="CC9933"/>
        </a:folHlink>
      </a:clrScheme>
      <a:clrMap bg1="lt1" tx1="dk1" bg2="lt2" tx2="dk2" accent1="accent1" accent2="accent2" accent3="accent3" accent4="accent4" accent5="accent5" accent6="accent6" hlink="hlink" folHlink="folHlink"/>
    </a:extraClrScheme>
    <a:extraClrScheme>
      <a:clrScheme name="Blank Presentation 14">
        <a:dk1>
          <a:srgbClr val="CC0066"/>
        </a:dk1>
        <a:lt1>
          <a:srgbClr val="FFFFFF"/>
        </a:lt1>
        <a:dk2>
          <a:srgbClr val="CC0066"/>
        </a:dk2>
        <a:lt2>
          <a:srgbClr val="993366"/>
        </a:lt2>
        <a:accent1>
          <a:srgbClr val="FFFFCC"/>
        </a:accent1>
        <a:accent2>
          <a:srgbClr val="663366"/>
        </a:accent2>
        <a:accent3>
          <a:srgbClr val="FFFFFF"/>
        </a:accent3>
        <a:accent4>
          <a:srgbClr val="AE0056"/>
        </a:accent4>
        <a:accent5>
          <a:srgbClr val="FFFFE2"/>
        </a:accent5>
        <a:accent6>
          <a:srgbClr val="5C2D5C"/>
        </a:accent6>
        <a:hlink>
          <a:srgbClr val="CC0033"/>
        </a:hlink>
        <a:folHlink>
          <a:srgbClr val="FF018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夏至">
  <a:themeElements>
    <a:clrScheme name="夏至">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夏至">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夏至">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6.xml><?xml version="1.0" encoding="utf-8"?>
<a:theme xmlns:a="http://schemas.openxmlformats.org/drawingml/2006/main" name="3_夏至">
  <a:themeElements>
    <a:clrScheme name="夏至">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夏至">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夏至">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7.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流線">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流線">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Dragon</Template>
  <TotalTime>11667</TotalTime>
  <Words>2520</Words>
  <Application>Microsoft Office PowerPoint</Application>
  <PresentationFormat>如螢幕大小 (4:3)</PresentationFormat>
  <Paragraphs>204</Paragraphs>
  <Slides>24</Slides>
  <Notes>5</Notes>
  <HiddenSlides>0</HiddenSlides>
  <MMClips>0</MMClips>
  <ScaleCrop>false</ScaleCrop>
  <HeadingPairs>
    <vt:vector size="6" baseType="variant">
      <vt:variant>
        <vt:lpstr>佈景主題</vt:lpstr>
      </vt:variant>
      <vt:variant>
        <vt:i4>6</vt:i4>
      </vt:variant>
      <vt:variant>
        <vt:lpstr>內嵌 OLE 伺服程式</vt:lpstr>
      </vt:variant>
      <vt:variant>
        <vt:i4>1</vt:i4>
      </vt:variant>
      <vt:variant>
        <vt:lpstr>投影片標題</vt:lpstr>
      </vt:variant>
      <vt:variant>
        <vt:i4>24</vt:i4>
      </vt:variant>
    </vt:vector>
  </HeadingPairs>
  <TitlesOfParts>
    <vt:vector size="31" baseType="lpstr">
      <vt:lpstr>夏至</vt:lpstr>
      <vt:lpstr>專案狀態報告</vt:lpstr>
      <vt:lpstr>流線</vt:lpstr>
      <vt:lpstr>Blank Presentation</vt:lpstr>
      <vt:lpstr>2_夏至</vt:lpstr>
      <vt:lpstr>3_夏至</vt:lpstr>
      <vt:lpstr>文件</vt:lpstr>
      <vt:lpstr>為孩子找到生命的出口                 三級發展性輔導工作的                   理論與實務密合                                                         </vt:lpstr>
      <vt:lpstr>PowerPoint 簡報</vt:lpstr>
      <vt:lpstr>WISER模式之 三級處遇性輔導工作</vt:lpstr>
      <vt:lpstr>WISER三級處遇性輔導工作主要考量</vt:lpstr>
      <vt:lpstr>立即性危機處理原則</vt:lpstr>
      <vt:lpstr>PowerPoint 簡報</vt:lpstr>
      <vt:lpstr>三級處遇性輔導工作的跨專業資源</vt:lpstr>
      <vt:lpstr>二級轉三級個案輔導流程</vt:lpstr>
      <vt:lpstr>輔導教師工作的原則性規範 以下原則僅供參考； 實際工作規範，由各縣市自行訂定之。</vt:lpstr>
      <vt:lpstr>輔導教師的核心工作</vt:lpstr>
      <vt:lpstr>輔導教師的基礎工作</vt:lpstr>
      <vt:lpstr>專任輔導教師的獨特性工作</vt:lpstr>
      <vt:lpstr>輔導教師的三級處遇性輔導工作重點</vt:lpstr>
      <vt:lpstr>轉介至學生輔導諮商中心的原則</vt:lpstr>
      <vt:lpstr>學生輔導諮商中心的處遇服務</vt:lpstr>
      <vt:lpstr>學校與學生輔導諮商中心合作 </vt:lpstr>
      <vt:lpstr>學生輔導諮商中心與學校合作 </vt:lpstr>
      <vt:lpstr>PowerPoint 簡報</vt:lpstr>
      <vt:lpstr>PowerPoint 簡報</vt:lpstr>
      <vt:lpstr>召開跨專業的資源整合個案會議</vt:lpstr>
      <vt:lpstr>PowerPoint 簡報</vt:lpstr>
      <vt:lpstr>校園霸凌之三級處遇性輔導</vt:lpstr>
      <vt:lpstr>校園霸凌三級處遇輔導實務資源整合工作</vt:lpstr>
      <vt:lpstr>   用心傾聽  用愛關懷  永不放棄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團體諮商理論與技術</dc:title>
  <dc:creator>LiFei</dc:creator>
  <cp:lastModifiedBy>hlps</cp:lastModifiedBy>
  <cp:revision>1102</cp:revision>
  <dcterms:created xsi:type="dcterms:W3CDTF">2010-09-16T00:19:28Z</dcterms:created>
  <dcterms:modified xsi:type="dcterms:W3CDTF">2013-10-09T01:12:25Z</dcterms:modified>
</cp:coreProperties>
</file>